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263" r:id="rId6"/>
    <p:sldId id="264" r:id="rId7"/>
    <p:sldId id="266" r:id="rId8"/>
    <p:sldId id="269" r:id="rId9"/>
    <p:sldId id="270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35FB20-8CA0-784C-A10D-08C4E211A99E}" name="Simona Girončikienė" initials="SG" userId="S::sig@cluedin.com::3d6fb704-6a66-4091-ae25-e5ddbe4245e5" providerId="AD"/>
  <p188:author id="{8BB58D50-D611-D33D-A28F-360BCEB5CA81}" name="Simona Girončikienė" initials="SG" userId="Simona Girončikienė" providerId="None"/>
  <p188:author id="{61744163-F49A-BBE4-D3A2-8A6092A3271E}" name="Robert Jarvis" initials="RJ" userId="S::rbj@cluedin.com::c2c7c34a-be5d-48bf-8970-794688dd2651" providerId="AD"/>
  <p188:author id="{12749E65-06F5-E724-7399-8377AB1E2332}" name="Humberto de Oliveira" initials="HO" userId="S::hro@cluedin.com::994f6a2b-e437-476f-b3ab-632bd77efca4" providerId="AD"/>
  <p188:author id="{87F85A93-EA85-0435-B3EC-3A8CC7D64526}" name="Bojan Petrovic" initials="BP" userId="S::bpe@cluedin.com::a50f6207-606e-4038-b0f1-15062406cd7b" providerId="AD"/>
  <p188:author id="{A0CD63CA-BCE7-197B-AF65-ED149D75580B}" name="Bojan Petrovic" initials="BP" userId="373e60c939375303" providerId="Windows Live"/>
  <p188:author id="{163A26CB-C8FD-5E63-AF22-6951473D9369}" name="Tim D. Ward" initials="TW" userId="S::tiw@cluedin.com::ab14b30a-6808-4442-b7b6-f6371436fafb" providerId="AD"/>
  <p188:author id="{8595B8E0-B15D-4597-2AFB-5BAAF8FFA532}" name="Humberto de Oliveira" initials="HdO" userId="Humberto de Oliveira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F097"/>
    <a:srgbClr val="2EF2A2"/>
    <a:srgbClr val="DEE9FB"/>
    <a:srgbClr val="F3F3F2"/>
    <a:srgbClr val="B2B7F2"/>
    <a:srgbClr val="000000"/>
    <a:srgbClr val="EFEFEF"/>
    <a:srgbClr val="FFF2E5"/>
    <a:srgbClr val="2EF2A1"/>
    <a:srgbClr val="0D25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CE40FD-D15E-CA41-B902-E7A4A157784C}" v="1" dt="2025-05-23T12:12:56.393"/>
    <p1510:client id="{19AD4C16-35C0-4F48-8F18-6C1859E1C508}" v="551" dt="2025-05-22T12:18:24.201"/>
    <p1510:client id="{C3F7999A-DD35-6DF1-51DE-ED4694BB0BC5}" v="44" dt="2025-05-23T12:12:08.0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lomiia Snihur" userId="c01b4c12-4619-41be-8dd6-ae95e4c328bc" providerId="ADAL" clId="{CA67E4A2-0B0E-475D-8814-58D9EACFFC45}"/>
    <pc:docChg chg="custSel addSld modSld">
      <pc:chgData name="Solomiia Snihur" userId="c01b4c12-4619-41be-8dd6-ae95e4c328bc" providerId="ADAL" clId="{CA67E4A2-0B0E-475D-8814-58D9EACFFC45}" dt="2025-05-22T09:33:11.502" v="81" actId="20577"/>
      <pc:docMkLst>
        <pc:docMk/>
      </pc:docMkLst>
      <pc:sldChg chg="modSp mod">
        <pc:chgData name="Solomiia Snihur" userId="c01b4c12-4619-41be-8dd6-ae95e4c328bc" providerId="ADAL" clId="{CA67E4A2-0B0E-475D-8814-58D9EACFFC45}" dt="2025-05-22T09:33:11.502" v="81" actId="20577"/>
        <pc:sldMkLst>
          <pc:docMk/>
          <pc:sldMk cId="1259552539" sldId="264"/>
        </pc:sldMkLst>
        <pc:spChg chg="mod">
          <ac:chgData name="Solomiia Snihur" userId="c01b4c12-4619-41be-8dd6-ae95e4c328bc" providerId="ADAL" clId="{CA67E4A2-0B0E-475D-8814-58D9EACFFC45}" dt="2025-05-22T09:33:11.502" v="81" actId="20577"/>
          <ac:spMkLst>
            <pc:docMk/>
            <pc:sldMk cId="1259552539" sldId="264"/>
            <ac:spMk id="9" creationId="{EA76BD81-FE70-1B0B-ACFA-B360381B2BDB}"/>
          </ac:spMkLst>
        </pc:spChg>
      </pc:sldChg>
      <pc:sldChg chg="addSp delSp modSp new mod modClrScheme chgLayout">
        <pc:chgData name="Solomiia Snihur" userId="c01b4c12-4619-41be-8dd6-ae95e4c328bc" providerId="ADAL" clId="{CA67E4A2-0B0E-475D-8814-58D9EACFFC45}" dt="2025-05-22T07:25:56.062" v="72" actId="20577"/>
        <pc:sldMkLst>
          <pc:docMk/>
          <pc:sldMk cId="37084096" sldId="269"/>
        </pc:sldMkLst>
        <pc:spChg chg="del mod ord">
          <ac:chgData name="Solomiia Snihur" userId="c01b4c12-4619-41be-8dd6-ae95e4c328bc" providerId="ADAL" clId="{CA67E4A2-0B0E-475D-8814-58D9EACFFC45}" dt="2025-05-22T07:02:08.796" v="1" actId="700"/>
          <ac:spMkLst>
            <pc:docMk/>
            <pc:sldMk cId="37084096" sldId="269"/>
            <ac:spMk id="2" creationId="{F3F4FDF7-335C-56A4-0C51-6059AB103F2B}"/>
          </ac:spMkLst>
        </pc:spChg>
        <pc:spChg chg="del mod ord">
          <ac:chgData name="Solomiia Snihur" userId="c01b4c12-4619-41be-8dd6-ae95e4c328bc" providerId="ADAL" clId="{CA67E4A2-0B0E-475D-8814-58D9EACFFC45}" dt="2025-05-22T07:02:08.796" v="1" actId="700"/>
          <ac:spMkLst>
            <pc:docMk/>
            <pc:sldMk cId="37084096" sldId="269"/>
            <ac:spMk id="3" creationId="{78DCA8E7-B6C9-D398-62AE-4141C62E9AED}"/>
          </ac:spMkLst>
        </pc:spChg>
        <pc:spChg chg="mod ord">
          <ac:chgData name="Solomiia Snihur" userId="c01b4c12-4619-41be-8dd6-ae95e4c328bc" providerId="ADAL" clId="{CA67E4A2-0B0E-475D-8814-58D9EACFFC45}" dt="2025-05-22T07:02:08.796" v="1" actId="700"/>
          <ac:spMkLst>
            <pc:docMk/>
            <pc:sldMk cId="37084096" sldId="269"/>
            <ac:spMk id="4" creationId="{8AAE7B15-EDA3-03B0-4B66-806DA64747F8}"/>
          </ac:spMkLst>
        </pc:spChg>
        <pc:spChg chg="add mod ord">
          <ac:chgData name="Solomiia Snihur" userId="c01b4c12-4619-41be-8dd6-ae95e4c328bc" providerId="ADAL" clId="{CA67E4A2-0B0E-475D-8814-58D9EACFFC45}" dt="2025-05-22T07:02:29.959" v="5" actId="20577"/>
          <ac:spMkLst>
            <pc:docMk/>
            <pc:sldMk cId="37084096" sldId="269"/>
            <ac:spMk id="5" creationId="{E2EFDDE5-3C83-63AE-396F-00E11B2F0D89}"/>
          </ac:spMkLst>
        </pc:spChg>
        <pc:spChg chg="add mod ord">
          <ac:chgData name="Solomiia Snihur" userId="c01b4c12-4619-41be-8dd6-ae95e4c328bc" providerId="ADAL" clId="{CA67E4A2-0B0E-475D-8814-58D9EACFFC45}" dt="2025-05-22T07:25:56.062" v="72" actId="20577"/>
          <ac:spMkLst>
            <pc:docMk/>
            <pc:sldMk cId="37084096" sldId="269"/>
            <ac:spMk id="6" creationId="{C25F3B98-A492-145C-CA32-98C2E5957513}"/>
          </ac:spMkLst>
        </pc:spChg>
      </pc:sldChg>
    </pc:docChg>
  </pc:docChgLst>
  <pc:docChgLst>
    <pc:chgData name="Simona Girončikienė" userId="S::sig@cluedin.com::3d6fb704-6a66-4091-ae25-e5ddbe4245e5" providerId="AD" clId="Web-{374BC784-2E16-B90B-A635-5223A73B8E64}"/>
    <pc:docChg chg="modSld">
      <pc:chgData name="Simona Girončikienė" userId="S::sig@cluedin.com::3d6fb704-6a66-4091-ae25-e5ddbe4245e5" providerId="AD" clId="Web-{374BC784-2E16-B90B-A635-5223A73B8E64}" dt="2025-05-22T10:16:25.053" v="13" actId="20577"/>
      <pc:docMkLst>
        <pc:docMk/>
      </pc:docMkLst>
      <pc:sldChg chg="modSp">
        <pc:chgData name="Simona Girončikienė" userId="S::sig@cluedin.com::3d6fb704-6a66-4091-ae25-e5ddbe4245e5" providerId="AD" clId="Web-{374BC784-2E16-B90B-A635-5223A73B8E64}" dt="2025-05-22T09:39:22.661" v="0"/>
        <pc:sldMkLst>
          <pc:docMk/>
          <pc:sldMk cId="1259552539" sldId="264"/>
        </pc:sldMkLst>
        <pc:spChg chg="mod">
          <ac:chgData name="Simona Girončikienė" userId="S::sig@cluedin.com::3d6fb704-6a66-4091-ae25-e5ddbe4245e5" providerId="AD" clId="Web-{374BC784-2E16-B90B-A635-5223A73B8E64}" dt="2025-05-22T09:39:22.661" v="0"/>
          <ac:spMkLst>
            <pc:docMk/>
            <pc:sldMk cId="1259552539" sldId="264"/>
            <ac:spMk id="9" creationId="{EA76BD81-FE70-1B0B-ACFA-B360381B2BDB}"/>
          </ac:spMkLst>
        </pc:spChg>
      </pc:sldChg>
      <pc:sldChg chg="modSp">
        <pc:chgData name="Simona Girončikienė" userId="S::sig@cluedin.com::3d6fb704-6a66-4091-ae25-e5ddbe4245e5" providerId="AD" clId="Web-{374BC784-2E16-B90B-A635-5223A73B8E64}" dt="2025-05-22T09:49:25.510" v="1" actId="20577"/>
        <pc:sldMkLst>
          <pc:docMk/>
          <pc:sldMk cId="4007434108" sldId="265"/>
        </pc:sldMkLst>
        <pc:spChg chg="mod">
          <ac:chgData name="Simona Girončikienė" userId="S::sig@cluedin.com::3d6fb704-6a66-4091-ae25-e5ddbe4245e5" providerId="AD" clId="Web-{374BC784-2E16-B90B-A635-5223A73B8E64}" dt="2025-05-22T09:49:25.510" v="1" actId="20577"/>
          <ac:spMkLst>
            <pc:docMk/>
            <pc:sldMk cId="4007434108" sldId="265"/>
            <ac:spMk id="3" creationId="{205BDDC7-4A1A-440F-A0E7-2F5ADDE605A1}"/>
          </ac:spMkLst>
        </pc:spChg>
      </pc:sldChg>
      <pc:sldChg chg="modSp">
        <pc:chgData name="Simona Girončikienė" userId="S::sig@cluedin.com::3d6fb704-6a66-4091-ae25-e5ddbe4245e5" providerId="AD" clId="Web-{374BC784-2E16-B90B-A635-5223A73B8E64}" dt="2025-05-22T09:49:34.291" v="2" actId="20577"/>
        <pc:sldMkLst>
          <pc:docMk/>
          <pc:sldMk cId="4001456586" sldId="266"/>
        </pc:sldMkLst>
        <pc:spChg chg="mod">
          <ac:chgData name="Simona Girončikienė" userId="S::sig@cluedin.com::3d6fb704-6a66-4091-ae25-e5ddbe4245e5" providerId="AD" clId="Web-{374BC784-2E16-B90B-A635-5223A73B8E64}" dt="2025-05-22T09:49:34.291" v="2" actId="20577"/>
          <ac:spMkLst>
            <pc:docMk/>
            <pc:sldMk cId="4001456586" sldId="266"/>
            <ac:spMk id="3" creationId="{00C12965-5E0D-12F4-5810-F6D4E813E501}"/>
          </ac:spMkLst>
        </pc:spChg>
      </pc:sldChg>
      <pc:sldChg chg="addSp delSp modSp">
        <pc:chgData name="Simona Girončikienė" userId="S::sig@cluedin.com::3d6fb704-6a66-4091-ae25-e5ddbe4245e5" providerId="AD" clId="Web-{374BC784-2E16-B90B-A635-5223A73B8E64}" dt="2025-05-22T10:16:25.053" v="13" actId="20577"/>
        <pc:sldMkLst>
          <pc:docMk/>
          <pc:sldMk cId="37084096" sldId="269"/>
        </pc:sldMkLst>
        <pc:spChg chg="add del mod">
          <ac:chgData name="Simona Girončikienė" userId="S::sig@cluedin.com::3d6fb704-6a66-4091-ae25-e5ddbe4245e5" providerId="AD" clId="Web-{374BC784-2E16-B90B-A635-5223A73B8E64}" dt="2025-05-22T10:16:19.599" v="12"/>
          <ac:spMkLst>
            <pc:docMk/>
            <pc:sldMk cId="37084096" sldId="269"/>
            <ac:spMk id="3" creationId="{87E605FA-1AB8-5736-298A-EDC4A26E8E19}"/>
          </ac:spMkLst>
        </pc:spChg>
        <pc:spChg chg="mod">
          <ac:chgData name="Simona Girončikienė" userId="S::sig@cluedin.com::3d6fb704-6a66-4091-ae25-e5ddbe4245e5" providerId="AD" clId="Web-{374BC784-2E16-B90B-A635-5223A73B8E64}" dt="2025-05-22T09:50:51.981" v="3" actId="1076"/>
          <ac:spMkLst>
            <pc:docMk/>
            <pc:sldMk cId="37084096" sldId="269"/>
            <ac:spMk id="4" creationId="{8AAE7B15-EDA3-03B0-4B66-806DA64747F8}"/>
          </ac:spMkLst>
        </pc:spChg>
        <pc:spChg chg="del">
          <ac:chgData name="Simona Girončikienė" userId="S::sig@cluedin.com::3d6fb704-6a66-4091-ae25-e5ddbe4245e5" providerId="AD" clId="Web-{374BC784-2E16-B90B-A635-5223A73B8E64}" dt="2025-05-22T10:16:15.755" v="11"/>
          <ac:spMkLst>
            <pc:docMk/>
            <pc:sldMk cId="37084096" sldId="269"/>
            <ac:spMk id="5" creationId="{E2EFDDE5-3C83-63AE-396F-00E11B2F0D89}"/>
          </ac:spMkLst>
        </pc:spChg>
        <pc:spChg chg="mod">
          <ac:chgData name="Simona Girončikienė" userId="S::sig@cluedin.com::3d6fb704-6a66-4091-ae25-e5ddbe4245e5" providerId="AD" clId="Web-{374BC784-2E16-B90B-A635-5223A73B8E64}" dt="2025-05-22T10:16:25.053" v="13" actId="20577"/>
          <ac:spMkLst>
            <pc:docMk/>
            <pc:sldMk cId="37084096" sldId="269"/>
            <ac:spMk id="6" creationId="{C25F3B98-A492-145C-CA32-98C2E5957513}"/>
          </ac:spMkLst>
        </pc:spChg>
      </pc:sldChg>
    </pc:docChg>
  </pc:docChgLst>
  <pc:docChgLst>
    <pc:chgData name="Simona Girončikienė" userId="3d6fb704-6a66-4091-ae25-e5ddbe4245e5" providerId="ADAL" clId="{19AD4C16-35C0-4F48-8F18-6C1859E1C508}"/>
    <pc:docChg chg="undo custSel addSld delSld modSld sldOrd">
      <pc:chgData name="Simona Girončikienė" userId="3d6fb704-6a66-4091-ae25-e5ddbe4245e5" providerId="ADAL" clId="{19AD4C16-35C0-4F48-8F18-6C1859E1C508}" dt="2025-05-22T12:18:24.201" v="550" actId="14100"/>
      <pc:docMkLst>
        <pc:docMk/>
      </pc:docMkLst>
      <pc:sldChg chg="addSp delSp modSp mod setBg">
        <pc:chgData name="Simona Girončikienė" userId="3d6fb704-6a66-4091-ae25-e5ddbe4245e5" providerId="ADAL" clId="{19AD4C16-35C0-4F48-8F18-6C1859E1C508}" dt="2025-05-22T11:44:38.456" v="523" actId="207"/>
        <pc:sldMkLst>
          <pc:docMk/>
          <pc:sldMk cId="1259552539" sldId="264"/>
        </pc:sldMkLst>
        <pc:spChg chg="add mod">
          <ac:chgData name="Simona Girončikienė" userId="3d6fb704-6a66-4091-ae25-e5ddbe4245e5" providerId="ADAL" clId="{19AD4C16-35C0-4F48-8F18-6C1859E1C508}" dt="2025-05-22T10:23:07.111" v="9" actId="167"/>
          <ac:spMkLst>
            <pc:docMk/>
            <pc:sldMk cId="1259552539" sldId="264"/>
            <ac:spMk id="4" creationId="{E861A2DA-137C-2427-A9A4-8DCB4CB4EA5F}"/>
          </ac:spMkLst>
        </pc:spChg>
        <pc:spChg chg="add mod">
          <ac:chgData name="Simona Girončikienė" userId="3d6fb704-6a66-4091-ae25-e5ddbe4245e5" providerId="ADAL" clId="{19AD4C16-35C0-4F48-8F18-6C1859E1C508}" dt="2025-05-22T11:44:38.456" v="523" actId="207"/>
          <ac:spMkLst>
            <pc:docMk/>
            <pc:sldMk cId="1259552539" sldId="264"/>
            <ac:spMk id="5" creationId="{DA4859F7-C61B-F7A6-3652-F4446E3DF29D}"/>
          </ac:spMkLst>
        </pc:spChg>
        <pc:spChg chg="add mod">
          <ac:chgData name="Simona Girončikienė" userId="3d6fb704-6a66-4091-ae25-e5ddbe4245e5" providerId="ADAL" clId="{19AD4C16-35C0-4F48-8F18-6C1859E1C508}" dt="2025-05-22T11:44:38.456" v="523" actId="207"/>
          <ac:spMkLst>
            <pc:docMk/>
            <pc:sldMk cId="1259552539" sldId="264"/>
            <ac:spMk id="6" creationId="{C476E7AC-C778-C51E-38E0-892F4CD2F178}"/>
          </ac:spMkLst>
        </pc:spChg>
        <pc:spChg chg="mod">
          <ac:chgData name="Simona Girončikienė" userId="3d6fb704-6a66-4091-ae25-e5ddbe4245e5" providerId="ADAL" clId="{19AD4C16-35C0-4F48-8F18-6C1859E1C508}" dt="2025-05-22T10:24:31.359" v="23" actId="403"/>
          <ac:spMkLst>
            <pc:docMk/>
            <pc:sldMk cId="1259552539" sldId="264"/>
            <ac:spMk id="8" creationId="{FB57D3C5-E90D-085D-39B2-0A6C648A1AC1}"/>
          </ac:spMkLst>
        </pc:spChg>
        <pc:spChg chg="mod">
          <ac:chgData name="Simona Girončikienė" userId="3d6fb704-6a66-4091-ae25-e5ddbe4245e5" providerId="ADAL" clId="{19AD4C16-35C0-4F48-8F18-6C1859E1C508}" dt="2025-05-22T11:01:19.832" v="81" actId="14100"/>
          <ac:spMkLst>
            <pc:docMk/>
            <pc:sldMk cId="1259552539" sldId="264"/>
            <ac:spMk id="9" creationId="{EA76BD81-FE70-1B0B-ACFA-B360381B2BDB}"/>
          </ac:spMkLst>
        </pc:spChg>
        <pc:spChg chg="mod">
          <ac:chgData name="Simona Girončikienė" userId="3d6fb704-6a66-4091-ae25-e5ddbe4245e5" providerId="ADAL" clId="{19AD4C16-35C0-4F48-8F18-6C1859E1C508}" dt="2025-05-22T10:59:16.608" v="76"/>
          <ac:spMkLst>
            <pc:docMk/>
            <pc:sldMk cId="1259552539" sldId="264"/>
            <ac:spMk id="10" creationId="{79EE8A5E-58BD-2B36-FE97-9765826C4B26}"/>
          </ac:spMkLst>
        </pc:spChg>
        <pc:spChg chg="mod">
          <ac:chgData name="Simona Girončikienė" userId="3d6fb704-6a66-4091-ae25-e5ddbe4245e5" providerId="ADAL" clId="{19AD4C16-35C0-4F48-8F18-6C1859E1C508}" dt="2025-05-22T10:59:39.701" v="78"/>
          <ac:spMkLst>
            <pc:docMk/>
            <pc:sldMk cId="1259552539" sldId="264"/>
            <ac:spMk id="15" creationId="{EC09A082-5650-FBED-AEF3-B4077037B624}"/>
          </ac:spMkLst>
        </pc:spChg>
        <pc:grpChg chg="add del mod">
          <ac:chgData name="Simona Girončikienė" userId="3d6fb704-6a66-4091-ae25-e5ddbe4245e5" providerId="ADAL" clId="{19AD4C16-35C0-4F48-8F18-6C1859E1C508}" dt="2025-05-22T10:59:21.209" v="77" actId="478"/>
          <ac:grpSpMkLst>
            <pc:docMk/>
            <pc:sldMk cId="1259552539" sldId="264"/>
            <ac:grpSpMk id="7" creationId="{E2E17CB6-1B40-EDA0-BF66-BC6F97609DAB}"/>
          </ac:grpSpMkLst>
        </pc:grpChg>
        <pc:grpChg chg="mod">
          <ac:chgData name="Simona Girončikienė" userId="3d6fb704-6a66-4091-ae25-e5ddbe4245e5" providerId="ADAL" clId="{19AD4C16-35C0-4F48-8F18-6C1859E1C508}" dt="2025-05-22T10:59:16.608" v="76"/>
          <ac:grpSpMkLst>
            <pc:docMk/>
            <pc:sldMk cId="1259552539" sldId="264"/>
            <ac:grpSpMk id="11" creationId="{2C7629BC-37ED-B71B-CF6D-DAF50956898D}"/>
          </ac:grpSpMkLst>
        </pc:grpChg>
        <pc:grpChg chg="add mod">
          <ac:chgData name="Simona Girončikienė" userId="3d6fb704-6a66-4091-ae25-e5ddbe4245e5" providerId="ADAL" clId="{19AD4C16-35C0-4F48-8F18-6C1859E1C508}" dt="2025-05-22T10:59:39.701" v="78"/>
          <ac:grpSpMkLst>
            <pc:docMk/>
            <pc:sldMk cId="1259552539" sldId="264"/>
            <ac:grpSpMk id="14" creationId="{36531310-C342-CDC1-1250-936B34EDFE41}"/>
          </ac:grpSpMkLst>
        </pc:grpChg>
        <pc:grpChg chg="mod">
          <ac:chgData name="Simona Girončikienė" userId="3d6fb704-6a66-4091-ae25-e5ddbe4245e5" providerId="ADAL" clId="{19AD4C16-35C0-4F48-8F18-6C1859E1C508}" dt="2025-05-22T10:59:39.701" v="78"/>
          <ac:grpSpMkLst>
            <pc:docMk/>
            <pc:sldMk cId="1259552539" sldId="264"/>
            <ac:grpSpMk id="16" creationId="{097EAC18-1B8A-E16F-8C84-EF441DB578C8}"/>
          </ac:grpSpMkLst>
        </pc:grpChg>
        <pc:picChg chg="add mod modCrop">
          <ac:chgData name="Simona Girončikienė" userId="3d6fb704-6a66-4091-ae25-e5ddbe4245e5" providerId="ADAL" clId="{19AD4C16-35C0-4F48-8F18-6C1859E1C508}" dt="2025-05-22T10:23:07.111" v="9" actId="167"/>
          <ac:picMkLst>
            <pc:docMk/>
            <pc:sldMk cId="1259552539" sldId="264"/>
            <ac:picMk id="3" creationId="{C264EC6B-D943-148D-2477-37E1A849421B}"/>
          </ac:picMkLst>
        </pc:picChg>
        <pc:picChg chg="mod">
          <ac:chgData name="Simona Girončikienė" userId="3d6fb704-6a66-4091-ae25-e5ddbe4245e5" providerId="ADAL" clId="{19AD4C16-35C0-4F48-8F18-6C1859E1C508}" dt="2025-05-22T10:59:16.608" v="76"/>
          <ac:picMkLst>
            <pc:docMk/>
            <pc:sldMk cId="1259552539" sldId="264"/>
            <ac:picMk id="12" creationId="{E35C0283-CADD-7794-FD5A-263F3FD9E702}"/>
          </ac:picMkLst>
        </pc:picChg>
        <pc:picChg chg="mod">
          <ac:chgData name="Simona Girončikienė" userId="3d6fb704-6a66-4091-ae25-e5ddbe4245e5" providerId="ADAL" clId="{19AD4C16-35C0-4F48-8F18-6C1859E1C508}" dt="2025-05-22T10:59:39.701" v="78"/>
          <ac:picMkLst>
            <pc:docMk/>
            <pc:sldMk cId="1259552539" sldId="264"/>
            <ac:picMk id="17" creationId="{0856F3C4-E840-5E67-D4CB-5B4E5580DD7B}"/>
          </ac:picMkLst>
        </pc:picChg>
        <pc:cxnChg chg="mod">
          <ac:chgData name="Simona Girončikienė" userId="3d6fb704-6a66-4091-ae25-e5ddbe4245e5" providerId="ADAL" clId="{19AD4C16-35C0-4F48-8F18-6C1859E1C508}" dt="2025-05-22T10:59:16.608" v="76"/>
          <ac:cxnSpMkLst>
            <pc:docMk/>
            <pc:sldMk cId="1259552539" sldId="264"/>
            <ac:cxnSpMk id="13" creationId="{AA17E799-6EC1-6833-37DC-FC5BE8C4E487}"/>
          </ac:cxnSpMkLst>
        </pc:cxnChg>
        <pc:cxnChg chg="mod">
          <ac:chgData name="Simona Girončikienė" userId="3d6fb704-6a66-4091-ae25-e5ddbe4245e5" providerId="ADAL" clId="{19AD4C16-35C0-4F48-8F18-6C1859E1C508}" dt="2025-05-22T10:59:39.701" v="78"/>
          <ac:cxnSpMkLst>
            <pc:docMk/>
            <pc:sldMk cId="1259552539" sldId="264"/>
            <ac:cxnSpMk id="18" creationId="{1F1C2045-DB9A-6ECB-007C-711479DEF86B}"/>
          </ac:cxnSpMkLst>
        </pc:cxnChg>
      </pc:sldChg>
      <pc:sldChg chg="addSp delSp modSp mod modClrScheme chgLayout">
        <pc:chgData name="Simona Girončikienė" userId="3d6fb704-6a66-4091-ae25-e5ddbe4245e5" providerId="ADAL" clId="{19AD4C16-35C0-4F48-8F18-6C1859E1C508}" dt="2025-05-22T11:36:46.124" v="420" actId="478"/>
        <pc:sldMkLst>
          <pc:docMk/>
          <pc:sldMk cId="4007434108" sldId="265"/>
        </pc:sldMkLst>
        <pc:spChg chg="mod ord">
          <ac:chgData name="Simona Girončikienė" userId="3d6fb704-6a66-4091-ae25-e5ddbe4245e5" providerId="ADAL" clId="{19AD4C16-35C0-4F48-8F18-6C1859E1C508}" dt="2025-05-22T11:05:48.242" v="175" actId="1076"/>
          <ac:spMkLst>
            <pc:docMk/>
            <pc:sldMk cId="4007434108" sldId="265"/>
            <ac:spMk id="2" creationId="{E399FE84-1777-CAB8-61E1-A18E826DC13D}"/>
          </ac:spMkLst>
        </pc:spChg>
        <pc:spChg chg="mod or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3" creationId="{205BDDC7-4A1A-440F-A0E7-2F5ADDE605A1}"/>
          </ac:spMkLst>
        </pc:spChg>
        <pc:spChg chg="mod ord">
          <ac:chgData name="Simona Girončikienė" userId="3d6fb704-6a66-4091-ae25-e5ddbe4245e5" providerId="ADAL" clId="{19AD4C16-35C0-4F48-8F18-6C1859E1C508}" dt="2025-05-22T11:01:42.833" v="82" actId="700"/>
          <ac:spMkLst>
            <pc:docMk/>
            <pc:sldMk cId="4007434108" sldId="265"/>
            <ac:spMk id="4" creationId="{9ECD1482-F9F5-888A-46ED-49C712BA14CF}"/>
          </ac:spMkLst>
        </pc:spChg>
        <pc:spChg chg="add mo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5" creationId="{7EE3BA8A-569A-F0A5-7FFC-1968BF1F13C7}"/>
          </ac:spMkLst>
        </pc:spChg>
        <pc:spChg chg="add mo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6" creationId="{777A1129-07E0-CE7E-172A-D2595A730D5F}"/>
          </ac:spMkLst>
        </pc:spChg>
        <pc:spChg chg="add mo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7" creationId="{57EF08DA-B252-3C7D-F69D-D58503B51D0D}"/>
          </ac:spMkLst>
        </pc:spChg>
        <pc:spChg chg="add mo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8" creationId="{BC71C806-32FB-8D03-F31E-B27E2E0A5E9F}"/>
          </ac:spMkLst>
        </pc:spChg>
        <pc:spChg chg="add mo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9" creationId="{A583C286-480B-73AF-AD04-EFCCB55C395C}"/>
          </ac:spMkLst>
        </pc:spChg>
        <pc:spChg chg="add mod">
          <ac:chgData name="Simona Girončikienė" userId="3d6fb704-6a66-4091-ae25-e5ddbe4245e5" providerId="ADAL" clId="{19AD4C16-35C0-4F48-8F18-6C1859E1C508}" dt="2025-05-22T11:06:53.492" v="191" actId="1076"/>
          <ac:spMkLst>
            <pc:docMk/>
            <pc:sldMk cId="4007434108" sldId="265"/>
            <ac:spMk id="10" creationId="{C7ED2D19-90A0-EB6D-27B2-460EC9491766}"/>
          </ac:spMkLst>
        </pc:spChg>
        <pc:spChg chg="add mo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11" creationId="{624288E0-4C11-7943-C3B7-19AA5D91662A}"/>
          </ac:spMkLst>
        </pc:spChg>
        <pc:spChg chg="add mo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12" creationId="{28F50A1B-597F-5FE1-6DFD-C9BAEECF8954}"/>
          </ac:spMkLst>
        </pc:spChg>
        <pc:spChg chg="add mo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13" creationId="{944ED43B-F0F5-1DAD-EC35-C5527D21F5BA}"/>
          </ac:spMkLst>
        </pc:spChg>
        <pc:spChg chg="add mod">
          <ac:chgData name="Simona Girončikienė" userId="3d6fb704-6a66-4091-ae25-e5ddbe4245e5" providerId="ADAL" clId="{19AD4C16-35C0-4F48-8F18-6C1859E1C508}" dt="2025-05-22T11:35:19.019" v="402" actId="1076"/>
          <ac:spMkLst>
            <pc:docMk/>
            <pc:sldMk cId="4007434108" sldId="265"/>
            <ac:spMk id="14" creationId="{BA106DFC-E739-CB4C-EBDE-17B807A9671C}"/>
          </ac:spMkLst>
        </pc:spChg>
        <pc:spChg chg="mod">
          <ac:chgData name="Simona Girončikienė" userId="3d6fb704-6a66-4091-ae25-e5ddbe4245e5" providerId="ADAL" clId="{19AD4C16-35C0-4F48-8F18-6C1859E1C508}" dt="2025-05-22T11:36:37.371" v="418" actId="207"/>
          <ac:spMkLst>
            <pc:docMk/>
            <pc:sldMk cId="4007434108" sldId="265"/>
            <ac:spMk id="16" creationId="{8282FA9E-2EA6-72FC-31F6-51A5927B2E3B}"/>
          </ac:spMkLst>
        </pc:spChg>
        <pc:grpChg chg="add del mod">
          <ac:chgData name="Simona Girončikienė" userId="3d6fb704-6a66-4091-ae25-e5ddbe4245e5" providerId="ADAL" clId="{19AD4C16-35C0-4F48-8F18-6C1859E1C508}" dt="2025-05-22T11:36:46.124" v="420" actId="478"/>
          <ac:grpSpMkLst>
            <pc:docMk/>
            <pc:sldMk cId="4007434108" sldId="265"/>
            <ac:grpSpMk id="15" creationId="{BD4F3CD5-4D92-E528-229B-1E128F6187A1}"/>
          </ac:grpSpMkLst>
        </pc:grpChg>
        <pc:grpChg chg="mod">
          <ac:chgData name="Simona Girončikienė" userId="3d6fb704-6a66-4091-ae25-e5ddbe4245e5" providerId="ADAL" clId="{19AD4C16-35C0-4F48-8F18-6C1859E1C508}" dt="2025-05-22T11:36:26.045" v="415"/>
          <ac:grpSpMkLst>
            <pc:docMk/>
            <pc:sldMk cId="4007434108" sldId="265"/>
            <ac:grpSpMk id="17" creationId="{86AE13CB-32C0-0E2B-1806-FF892EF32B58}"/>
          </ac:grpSpMkLst>
        </pc:grpChg>
        <pc:picChg chg="mod">
          <ac:chgData name="Simona Girončikienė" userId="3d6fb704-6a66-4091-ae25-e5ddbe4245e5" providerId="ADAL" clId="{19AD4C16-35C0-4F48-8F18-6C1859E1C508}" dt="2025-05-22T11:36:26.045" v="415"/>
          <ac:picMkLst>
            <pc:docMk/>
            <pc:sldMk cId="4007434108" sldId="265"/>
            <ac:picMk id="18" creationId="{F90935E9-57A9-ABEE-78B6-A2AD45225405}"/>
          </ac:picMkLst>
        </pc:picChg>
        <pc:cxnChg chg="mod">
          <ac:chgData name="Simona Girončikienė" userId="3d6fb704-6a66-4091-ae25-e5ddbe4245e5" providerId="ADAL" clId="{19AD4C16-35C0-4F48-8F18-6C1859E1C508}" dt="2025-05-22T11:36:26.045" v="415"/>
          <ac:cxnSpMkLst>
            <pc:docMk/>
            <pc:sldMk cId="4007434108" sldId="265"/>
            <ac:cxnSpMk id="19" creationId="{3F6948C5-DDCC-6E0C-A390-52E394F94EFF}"/>
          </ac:cxnSpMkLst>
        </pc:cxnChg>
      </pc:sldChg>
      <pc:sldChg chg="addSp delSp modSp mod">
        <pc:chgData name="Simona Girončikienė" userId="3d6fb704-6a66-4091-ae25-e5ddbe4245e5" providerId="ADAL" clId="{19AD4C16-35C0-4F48-8F18-6C1859E1C508}" dt="2025-05-22T11:31:55.014" v="329" actId="14100"/>
        <pc:sldMkLst>
          <pc:docMk/>
          <pc:sldMk cId="4001456586" sldId="266"/>
        </pc:sldMkLst>
        <pc:spChg chg="del mod">
          <ac:chgData name="Simona Girončikienė" userId="3d6fb704-6a66-4091-ae25-e5ddbe4245e5" providerId="ADAL" clId="{19AD4C16-35C0-4F48-8F18-6C1859E1C508}" dt="2025-05-22T11:08:44.046" v="211" actId="478"/>
          <ac:spMkLst>
            <pc:docMk/>
            <pc:sldMk cId="4001456586" sldId="266"/>
            <ac:spMk id="2" creationId="{B6574CC0-74F2-64DA-A069-3BFC30B8E00B}"/>
          </ac:spMkLst>
        </pc:spChg>
        <pc:spChg chg="mod">
          <ac:chgData name="Simona Girončikienė" userId="3d6fb704-6a66-4091-ae25-e5ddbe4245e5" providerId="ADAL" clId="{19AD4C16-35C0-4F48-8F18-6C1859E1C508}" dt="2025-05-22T11:15:39.407" v="306" actId="14100"/>
          <ac:spMkLst>
            <pc:docMk/>
            <pc:sldMk cId="4001456586" sldId="266"/>
            <ac:spMk id="3" creationId="{00C12965-5E0D-12F4-5810-F6D4E813E501}"/>
          </ac:spMkLst>
        </pc:spChg>
        <pc:spChg chg="add mod">
          <ac:chgData name="Simona Girončikienė" userId="3d6fb704-6a66-4091-ae25-e5ddbe4245e5" providerId="ADAL" clId="{19AD4C16-35C0-4F48-8F18-6C1859E1C508}" dt="2025-05-22T11:12:38.052" v="236" actId="14100"/>
          <ac:spMkLst>
            <pc:docMk/>
            <pc:sldMk cId="4001456586" sldId="266"/>
            <ac:spMk id="6" creationId="{FF06D135-D837-7577-C6FB-CE0E64C91D7A}"/>
          </ac:spMkLst>
        </pc:spChg>
        <pc:spChg chg="add mod">
          <ac:chgData name="Simona Girončikienė" userId="3d6fb704-6a66-4091-ae25-e5ddbe4245e5" providerId="ADAL" clId="{19AD4C16-35C0-4F48-8F18-6C1859E1C508}" dt="2025-05-22T11:12:30.902" v="234" actId="207"/>
          <ac:spMkLst>
            <pc:docMk/>
            <pc:sldMk cId="4001456586" sldId="266"/>
            <ac:spMk id="7" creationId="{6104F411-9F02-8256-1461-F533E2453443}"/>
          </ac:spMkLst>
        </pc:spChg>
        <pc:spChg chg="mod">
          <ac:chgData name="Simona Girončikienė" userId="3d6fb704-6a66-4091-ae25-e5ddbe4245e5" providerId="ADAL" clId="{19AD4C16-35C0-4F48-8F18-6C1859E1C508}" dt="2025-05-22T11:07:58.369" v="196"/>
          <ac:spMkLst>
            <pc:docMk/>
            <pc:sldMk cId="4001456586" sldId="266"/>
            <ac:spMk id="9" creationId="{7C51D568-C711-0919-B822-B117CB20BDB6}"/>
          </ac:spMkLst>
        </pc:spChg>
        <pc:spChg chg="add del mod">
          <ac:chgData name="Simona Girončikienė" userId="3d6fb704-6a66-4091-ae25-e5ddbe4245e5" providerId="ADAL" clId="{19AD4C16-35C0-4F48-8F18-6C1859E1C508}" dt="2025-05-22T11:08:46.696" v="212" actId="478"/>
          <ac:spMkLst>
            <pc:docMk/>
            <pc:sldMk cId="4001456586" sldId="266"/>
            <ac:spMk id="14" creationId="{280AF38D-E262-BBBA-024D-B1CFA366D56C}"/>
          </ac:spMkLst>
        </pc:spChg>
        <pc:spChg chg="add mod">
          <ac:chgData name="Simona Girončikienė" userId="3d6fb704-6a66-4091-ae25-e5ddbe4245e5" providerId="ADAL" clId="{19AD4C16-35C0-4F48-8F18-6C1859E1C508}" dt="2025-05-22T11:11:35.557" v="230" actId="167"/>
          <ac:spMkLst>
            <pc:docMk/>
            <pc:sldMk cId="4001456586" sldId="266"/>
            <ac:spMk id="16" creationId="{99C3D46C-1825-0BA8-B2D5-C0B9CF36AC33}"/>
          </ac:spMkLst>
        </pc:spChg>
        <pc:spChg chg="add mod">
          <ac:chgData name="Simona Girončikienė" userId="3d6fb704-6a66-4091-ae25-e5ddbe4245e5" providerId="ADAL" clId="{19AD4C16-35C0-4F48-8F18-6C1859E1C508}" dt="2025-05-22T11:31:55.014" v="329" actId="14100"/>
          <ac:spMkLst>
            <pc:docMk/>
            <pc:sldMk cId="4001456586" sldId="266"/>
            <ac:spMk id="17" creationId="{95546DC7-C738-26FE-4577-D421750CA3A3}"/>
          </ac:spMkLst>
        </pc:spChg>
        <pc:spChg chg="add mod">
          <ac:chgData name="Simona Girončikienė" userId="3d6fb704-6a66-4091-ae25-e5ddbe4245e5" providerId="ADAL" clId="{19AD4C16-35C0-4F48-8F18-6C1859E1C508}" dt="2025-05-22T11:31:51.414" v="328" actId="1076"/>
          <ac:spMkLst>
            <pc:docMk/>
            <pc:sldMk cId="4001456586" sldId="266"/>
            <ac:spMk id="18" creationId="{BCF9727A-EE8D-ABDB-8694-DB5874B45515}"/>
          </ac:spMkLst>
        </pc:spChg>
        <pc:spChg chg="add del mod">
          <ac:chgData name="Simona Girončikienė" userId="3d6fb704-6a66-4091-ae25-e5ddbe4245e5" providerId="ADAL" clId="{19AD4C16-35C0-4F48-8F18-6C1859E1C508}" dt="2025-05-22T11:14:43.005" v="293" actId="478"/>
          <ac:spMkLst>
            <pc:docMk/>
            <pc:sldMk cId="4001456586" sldId="266"/>
            <ac:spMk id="19" creationId="{C7B69DF8-B3C4-C11D-10D9-6D044E397B1D}"/>
          </ac:spMkLst>
        </pc:spChg>
        <pc:spChg chg="add mod">
          <ac:chgData name="Simona Girončikienė" userId="3d6fb704-6a66-4091-ae25-e5ddbe4245e5" providerId="ADAL" clId="{19AD4C16-35C0-4F48-8F18-6C1859E1C508}" dt="2025-05-22T11:31:51.414" v="328" actId="1076"/>
          <ac:spMkLst>
            <pc:docMk/>
            <pc:sldMk cId="4001456586" sldId="266"/>
            <ac:spMk id="20" creationId="{677EFD07-83D9-3475-155A-8572FB5A296F}"/>
          </ac:spMkLst>
        </pc:spChg>
        <pc:spChg chg="add del mod">
          <ac:chgData name="Simona Girončikienė" userId="3d6fb704-6a66-4091-ae25-e5ddbe4245e5" providerId="ADAL" clId="{19AD4C16-35C0-4F48-8F18-6C1859E1C508}" dt="2025-05-22T11:14:43.005" v="293" actId="478"/>
          <ac:spMkLst>
            <pc:docMk/>
            <pc:sldMk cId="4001456586" sldId="266"/>
            <ac:spMk id="21" creationId="{5FA4ADF6-2E52-B558-5195-EA17E1E176B9}"/>
          </ac:spMkLst>
        </pc:spChg>
        <pc:spChg chg="add mod">
          <ac:chgData name="Simona Girončikienė" userId="3d6fb704-6a66-4091-ae25-e5ddbe4245e5" providerId="ADAL" clId="{19AD4C16-35C0-4F48-8F18-6C1859E1C508}" dt="2025-05-22T11:31:51.414" v="328" actId="1076"/>
          <ac:spMkLst>
            <pc:docMk/>
            <pc:sldMk cId="4001456586" sldId="266"/>
            <ac:spMk id="22" creationId="{F2492DA0-32EE-6FA5-BA3E-776D48E816D8}"/>
          </ac:spMkLst>
        </pc:spChg>
        <pc:spChg chg="add mod">
          <ac:chgData name="Simona Girončikienė" userId="3d6fb704-6a66-4091-ae25-e5ddbe4245e5" providerId="ADAL" clId="{19AD4C16-35C0-4F48-8F18-6C1859E1C508}" dt="2025-05-22T11:15:21.510" v="302" actId="20577"/>
          <ac:spMkLst>
            <pc:docMk/>
            <pc:sldMk cId="4001456586" sldId="266"/>
            <ac:spMk id="23" creationId="{3441914E-0838-9D54-4FAC-3E6BD0CF7BAA}"/>
          </ac:spMkLst>
        </pc:spChg>
        <pc:spChg chg="add mod">
          <ac:chgData name="Simona Girončikienė" userId="3d6fb704-6a66-4091-ae25-e5ddbe4245e5" providerId="ADAL" clId="{19AD4C16-35C0-4F48-8F18-6C1859E1C508}" dt="2025-05-22T11:31:55.014" v="329" actId="14100"/>
          <ac:spMkLst>
            <pc:docMk/>
            <pc:sldMk cId="4001456586" sldId="266"/>
            <ac:spMk id="24" creationId="{03DE1F11-17D9-E450-3284-9596F03F8E1F}"/>
          </ac:spMkLst>
        </pc:spChg>
        <pc:spChg chg="add mod">
          <ac:chgData name="Simona Girončikienė" userId="3d6fb704-6a66-4091-ae25-e5ddbe4245e5" providerId="ADAL" clId="{19AD4C16-35C0-4F48-8F18-6C1859E1C508}" dt="2025-05-22T11:31:55.014" v="329" actId="14100"/>
          <ac:spMkLst>
            <pc:docMk/>
            <pc:sldMk cId="4001456586" sldId="266"/>
            <ac:spMk id="25" creationId="{B845AB54-1F83-BA3C-B299-A6C487866BA2}"/>
          </ac:spMkLst>
        </pc:spChg>
        <pc:grpChg chg="add mod">
          <ac:chgData name="Simona Girončikienė" userId="3d6fb704-6a66-4091-ae25-e5ddbe4245e5" providerId="ADAL" clId="{19AD4C16-35C0-4F48-8F18-6C1859E1C508}" dt="2025-05-22T11:07:58.369" v="196"/>
          <ac:grpSpMkLst>
            <pc:docMk/>
            <pc:sldMk cId="4001456586" sldId="266"/>
            <ac:grpSpMk id="8" creationId="{AD5F1253-D2E0-598B-1251-91BDB16F1587}"/>
          </ac:grpSpMkLst>
        </pc:grpChg>
        <pc:grpChg chg="mod">
          <ac:chgData name="Simona Girončikienė" userId="3d6fb704-6a66-4091-ae25-e5ddbe4245e5" providerId="ADAL" clId="{19AD4C16-35C0-4F48-8F18-6C1859E1C508}" dt="2025-05-22T11:07:58.369" v="196"/>
          <ac:grpSpMkLst>
            <pc:docMk/>
            <pc:sldMk cId="4001456586" sldId="266"/>
            <ac:grpSpMk id="10" creationId="{C42D8E97-6993-CC28-5A54-98741E3FD551}"/>
          </ac:grpSpMkLst>
        </pc:grpChg>
        <pc:picChg chg="add del mod">
          <ac:chgData name="Simona Girončikienė" userId="3d6fb704-6a66-4091-ae25-e5ddbe4245e5" providerId="ADAL" clId="{19AD4C16-35C0-4F48-8F18-6C1859E1C508}" dt="2025-05-22T11:10:42.399" v="215" actId="478"/>
          <ac:picMkLst>
            <pc:docMk/>
            <pc:sldMk cId="4001456586" sldId="266"/>
            <ac:picMk id="5" creationId="{01D1A450-227C-3AF8-E2A6-6A6098681B8F}"/>
          </ac:picMkLst>
        </pc:picChg>
        <pc:picChg chg="mod">
          <ac:chgData name="Simona Girončikienė" userId="3d6fb704-6a66-4091-ae25-e5ddbe4245e5" providerId="ADAL" clId="{19AD4C16-35C0-4F48-8F18-6C1859E1C508}" dt="2025-05-22T11:07:58.369" v="196"/>
          <ac:picMkLst>
            <pc:docMk/>
            <pc:sldMk cId="4001456586" sldId="266"/>
            <ac:picMk id="11" creationId="{5681425D-FE73-CFDE-E9F2-E778711285BC}"/>
          </ac:picMkLst>
        </pc:picChg>
        <pc:picChg chg="add mod">
          <ac:chgData name="Simona Girončikienė" userId="3d6fb704-6a66-4091-ae25-e5ddbe4245e5" providerId="ADAL" clId="{19AD4C16-35C0-4F48-8F18-6C1859E1C508}" dt="2025-05-22T11:11:30.311" v="228" actId="167"/>
          <ac:picMkLst>
            <pc:docMk/>
            <pc:sldMk cId="4001456586" sldId="266"/>
            <ac:picMk id="15" creationId="{D9CA840D-6622-7089-3BB4-C00C5B553F8E}"/>
          </ac:picMkLst>
        </pc:picChg>
        <pc:picChg chg="add mod">
          <ac:chgData name="Simona Girončikienė" userId="3d6fb704-6a66-4091-ae25-e5ddbe4245e5" providerId="ADAL" clId="{19AD4C16-35C0-4F48-8F18-6C1859E1C508}" dt="2025-05-22T11:18:30.570" v="312" actId="1076"/>
          <ac:picMkLst>
            <pc:docMk/>
            <pc:sldMk cId="4001456586" sldId="266"/>
            <ac:picMk id="26" creationId="{21B646FC-23A7-CE65-2B91-75549AF8B14B}"/>
          </ac:picMkLst>
        </pc:picChg>
        <pc:picChg chg="add del mod">
          <ac:chgData name="Simona Girončikienė" userId="3d6fb704-6a66-4091-ae25-e5ddbe4245e5" providerId="ADAL" clId="{19AD4C16-35C0-4F48-8F18-6C1859E1C508}" dt="2025-05-22T11:30:31.961" v="315" actId="478"/>
          <ac:picMkLst>
            <pc:docMk/>
            <pc:sldMk cId="4001456586" sldId="266"/>
            <ac:picMk id="27" creationId="{5EDF8297-666B-ECF4-187F-A5259BCC2A7A}"/>
          </ac:picMkLst>
        </pc:picChg>
        <pc:picChg chg="add mod">
          <ac:chgData name="Simona Girončikienė" userId="3d6fb704-6a66-4091-ae25-e5ddbe4245e5" providerId="ADAL" clId="{19AD4C16-35C0-4F48-8F18-6C1859E1C508}" dt="2025-05-22T11:31:02.563" v="321" actId="1076"/>
          <ac:picMkLst>
            <pc:docMk/>
            <pc:sldMk cId="4001456586" sldId="266"/>
            <ac:picMk id="28" creationId="{2DCC7748-0339-FB97-218E-78EAACBD7FCF}"/>
          </ac:picMkLst>
        </pc:picChg>
        <pc:picChg chg="add mod">
          <ac:chgData name="Simona Girončikienė" userId="3d6fb704-6a66-4091-ae25-e5ddbe4245e5" providerId="ADAL" clId="{19AD4C16-35C0-4F48-8F18-6C1859E1C508}" dt="2025-05-22T11:31:46.114" v="327" actId="1076"/>
          <ac:picMkLst>
            <pc:docMk/>
            <pc:sldMk cId="4001456586" sldId="266"/>
            <ac:picMk id="29" creationId="{ABB0A06C-1473-0249-D227-0623FEB03E5A}"/>
          </ac:picMkLst>
        </pc:picChg>
        <pc:cxnChg chg="mod">
          <ac:chgData name="Simona Girončikienė" userId="3d6fb704-6a66-4091-ae25-e5ddbe4245e5" providerId="ADAL" clId="{19AD4C16-35C0-4F48-8F18-6C1859E1C508}" dt="2025-05-22T11:07:58.369" v="196"/>
          <ac:cxnSpMkLst>
            <pc:docMk/>
            <pc:sldMk cId="4001456586" sldId="266"/>
            <ac:cxnSpMk id="12" creationId="{A705B58F-70EB-9FB3-788E-EB3D6151AF39}"/>
          </ac:cxnSpMkLst>
        </pc:cxnChg>
      </pc:sldChg>
      <pc:sldChg chg="del">
        <pc:chgData name="Simona Girončikienė" userId="3d6fb704-6a66-4091-ae25-e5ddbe4245e5" providerId="ADAL" clId="{19AD4C16-35C0-4F48-8F18-6C1859E1C508}" dt="2025-05-22T11:33:11.125" v="354" actId="2696"/>
        <pc:sldMkLst>
          <pc:docMk/>
          <pc:sldMk cId="3035896624" sldId="267"/>
        </pc:sldMkLst>
      </pc:sldChg>
      <pc:sldChg chg="addSp delSp modSp mod setBg">
        <pc:chgData name="Simona Girončikienė" userId="3d6fb704-6a66-4091-ae25-e5ddbe4245e5" providerId="ADAL" clId="{19AD4C16-35C0-4F48-8F18-6C1859E1C508}" dt="2025-05-22T12:18:24.201" v="550" actId="14100"/>
        <pc:sldMkLst>
          <pc:docMk/>
          <pc:sldMk cId="3620849811" sldId="268"/>
        </pc:sldMkLst>
        <pc:spChg chg="del">
          <ac:chgData name="Simona Girončikienė" userId="3d6fb704-6a66-4091-ae25-e5ddbe4245e5" providerId="ADAL" clId="{19AD4C16-35C0-4F48-8F18-6C1859E1C508}" dt="2025-05-22T11:39:02.226" v="446" actId="478"/>
          <ac:spMkLst>
            <pc:docMk/>
            <pc:sldMk cId="3620849811" sldId="268"/>
            <ac:spMk id="2" creationId="{C81E69FF-0142-3369-4F38-5008861A4FBB}"/>
          </ac:spMkLst>
        </pc:spChg>
        <pc:spChg chg="mod">
          <ac:chgData name="Simona Girončikienė" userId="3d6fb704-6a66-4091-ae25-e5ddbe4245e5" providerId="ADAL" clId="{19AD4C16-35C0-4F48-8F18-6C1859E1C508}" dt="2025-05-22T11:43:02.915" v="507" actId="14100"/>
          <ac:spMkLst>
            <pc:docMk/>
            <pc:sldMk cId="3620849811" sldId="268"/>
            <ac:spMk id="3" creationId="{90F1DF59-2442-4A4A-2BE4-7B0836292E3E}"/>
          </ac:spMkLst>
        </pc:spChg>
        <pc:spChg chg="add mod">
          <ac:chgData name="Simona Girončikienė" userId="3d6fb704-6a66-4091-ae25-e5ddbe4245e5" providerId="ADAL" clId="{19AD4C16-35C0-4F48-8F18-6C1859E1C508}" dt="2025-05-22T12:18:24.201" v="550" actId="14100"/>
          <ac:spMkLst>
            <pc:docMk/>
            <pc:sldMk cId="3620849811" sldId="268"/>
            <ac:spMk id="6" creationId="{CBD1F56D-1908-1F1A-8ABF-A9B4FDA78E45}"/>
          </ac:spMkLst>
        </pc:spChg>
        <pc:spChg chg="add mod">
          <ac:chgData name="Simona Girončikienė" userId="3d6fb704-6a66-4091-ae25-e5ddbe4245e5" providerId="ADAL" clId="{19AD4C16-35C0-4F48-8F18-6C1859E1C508}" dt="2025-05-22T11:39:24.337" v="463" actId="14100"/>
          <ac:spMkLst>
            <pc:docMk/>
            <pc:sldMk cId="3620849811" sldId="268"/>
            <ac:spMk id="7" creationId="{ABD97717-C695-C8A4-D547-B468FB4B7A2A}"/>
          </ac:spMkLst>
        </pc:spChg>
        <pc:spChg chg="mod">
          <ac:chgData name="Simona Girončikienė" userId="3d6fb704-6a66-4091-ae25-e5ddbe4245e5" providerId="ADAL" clId="{19AD4C16-35C0-4F48-8F18-6C1859E1C508}" dt="2025-05-22T11:38:41.251" v="441"/>
          <ac:spMkLst>
            <pc:docMk/>
            <pc:sldMk cId="3620849811" sldId="268"/>
            <ac:spMk id="9" creationId="{8A6C52D6-42A7-8469-F56F-25B9D7B29958}"/>
          </ac:spMkLst>
        </pc:spChg>
        <pc:spChg chg="add mod">
          <ac:chgData name="Simona Girončikienė" userId="3d6fb704-6a66-4091-ae25-e5ddbe4245e5" providerId="ADAL" clId="{19AD4C16-35C0-4F48-8F18-6C1859E1C508}" dt="2025-05-22T11:38:51.518" v="443"/>
          <ac:spMkLst>
            <pc:docMk/>
            <pc:sldMk cId="3620849811" sldId="268"/>
            <ac:spMk id="14" creationId="{761CD369-7647-0E1F-3863-8AF321AD22DF}"/>
          </ac:spMkLst>
        </pc:spChg>
        <pc:spChg chg="add mod">
          <ac:chgData name="Simona Girončikienė" userId="3d6fb704-6a66-4091-ae25-e5ddbe4245e5" providerId="ADAL" clId="{19AD4C16-35C0-4F48-8F18-6C1859E1C508}" dt="2025-05-22T11:38:53.024" v="444"/>
          <ac:spMkLst>
            <pc:docMk/>
            <pc:sldMk cId="3620849811" sldId="268"/>
            <ac:spMk id="15" creationId="{4DA1FB07-919B-9D85-3F87-E2611B013DA2}"/>
          </ac:spMkLst>
        </pc:spChg>
        <pc:spChg chg="mod">
          <ac:chgData name="Simona Girončikienė" userId="3d6fb704-6a66-4091-ae25-e5ddbe4245e5" providerId="ADAL" clId="{19AD4C16-35C0-4F48-8F18-6C1859E1C508}" dt="2025-05-22T11:38:51.518" v="443"/>
          <ac:spMkLst>
            <pc:docMk/>
            <pc:sldMk cId="3620849811" sldId="268"/>
            <ac:spMk id="17" creationId="{E526273F-9838-AA9B-4095-F0F1BE288FE9}"/>
          </ac:spMkLst>
        </pc:spChg>
        <pc:spChg chg="add del mod">
          <ac:chgData name="Simona Girončikienė" userId="3d6fb704-6a66-4091-ae25-e5ddbe4245e5" providerId="ADAL" clId="{19AD4C16-35C0-4F48-8F18-6C1859E1C508}" dt="2025-05-22T11:39:06.425" v="447" actId="478"/>
          <ac:spMkLst>
            <pc:docMk/>
            <pc:sldMk cId="3620849811" sldId="268"/>
            <ac:spMk id="22" creationId="{901DC734-EACD-C9D7-5D49-C7C7CD9B0343}"/>
          </ac:spMkLst>
        </pc:spChg>
        <pc:spChg chg="add mod">
          <ac:chgData name="Simona Girončikienė" userId="3d6fb704-6a66-4091-ae25-e5ddbe4245e5" providerId="ADAL" clId="{19AD4C16-35C0-4F48-8F18-6C1859E1C508}" dt="2025-05-22T11:45:06.607" v="527" actId="13926"/>
          <ac:spMkLst>
            <pc:docMk/>
            <pc:sldMk cId="3620849811" sldId="268"/>
            <ac:spMk id="23" creationId="{7F621668-CA3D-187F-EF69-747ECDBF4A69}"/>
          </ac:spMkLst>
        </pc:spChg>
        <pc:spChg chg="add mod">
          <ac:chgData name="Simona Girončikienė" userId="3d6fb704-6a66-4091-ae25-e5ddbe4245e5" providerId="ADAL" clId="{19AD4C16-35C0-4F48-8F18-6C1859E1C508}" dt="2025-05-22T11:44:50.306" v="525" actId="207"/>
          <ac:spMkLst>
            <pc:docMk/>
            <pc:sldMk cId="3620849811" sldId="268"/>
            <ac:spMk id="24" creationId="{EC65B3FF-8DEF-8168-1139-E6282600D692}"/>
          </ac:spMkLst>
        </pc:spChg>
        <pc:spChg chg="add mod">
          <ac:chgData name="Simona Girončikienė" userId="3d6fb704-6a66-4091-ae25-e5ddbe4245e5" providerId="ADAL" clId="{19AD4C16-35C0-4F48-8F18-6C1859E1C508}" dt="2025-05-22T11:44:07.655" v="519" actId="207"/>
          <ac:spMkLst>
            <pc:docMk/>
            <pc:sldMk cId="3620849811" sldId="268"/>
            <ac:spMk id="25" creationId="{7491743E-251D-F640-2AFB-392DE073CF27}"/>
          </ac:spMkLst>
        </pc:spChg>
        <pc:grpChg chg="add mod">
          <ac:chgData name="Simona Girončikienė" userId="3d6fb704-6a66-4091-ae25-e5ddbe4245e5" providerId="ADAL" clId="{19AD4C16-35C0-4F48-8F18-6C1859E1C508}" dt="2025-05-22T11:38:41.251" v="441"/>
          <ac:grpSpMkLst>
            <pc:docMk/>
            <pc:sldMk cId="3620849811" sldId="268"/>
            <ac:grpSpMk id="8" creationId="{FDEED561-DD70-8641-7D67-ABFB3191C9A5}"/>
          </ac:grpSpMkLst>
        </pc:grpChg>
        <pc:grpChg chg="mod">
          <ac:chgData name="Simona Girončikienė" userId="3d6fb704-6a66-4091-ae25-e5ddbe4245e5" providerId="ADAL" clId="{19AD4C16-35C0-4F48-8F18-6C1859E1C508}" dt="2025-05-22T11:38:41.251" v="441"/>
          <ac:grpSpMkLst>
            <pc:docMk/>
            <pc:sldMk cId="3620849811" sldId="268"/>
            <ac:grpSpMk id="10" creationId="{DC6D6FF9-CF08-027A-EFB1-FBF46C13081D}"/>
          </ac:grpSpMkLst>
        </pc:grpChg>
        <pc:grpChg chg="add mod">
          <ac:chgData name="Simona Girončikienė" userId="3d6fb704-6a66-4091-ae25-e5ddbe4245e5" providerId="ADAL" clId="{19AD4C16-35C0-4F48-8F18-6C1859E1C508}" dt="2025-05-22T11:38:51.518" v="443"/>
          <ac:grpSpMkLst>
            <pc:docMk/>
            <pc:sldMk cId="3620849811" sldId="268"/>
            <ac:grpSpMk id="16" creationId="{24D603F0-E83E-0DD4-5F65-59AD4B557036}"/>
          </ac:grpSpMkLst>
        </pc:grpChg>
        <pc:grpChg chg="mod">
          <ac:chgData name="Simona Girončikienė" userId="3d6fb704-6a66-4091-ae25-e5ddbe4245e5" providerId="ADAL" clId="{19AD4C16-35C0-4F48-8F18-6C1859E1C508}" dt="2025-05-22T11:38:51.518" v="443"/>
          <ac:grpSpMkLst>
            <pc:docMk/>
            <pc:sldMk cId="3620849811" sldId="268"/>
            <ac:grpSpMk id="18" creationId="{53E2878C-7705-5AE0-90EF-F0964DFC02EE}"/>
          </ac:grpSpMkLst>
        </pc:grpChg>
        <pc:picChg chg="add del mod">
          <ac:chgData name="Simona Girončikienė" userId="3d6fb704-6a66-4091-ae25-e5ddbe4245e5" providerId="ADAL" clId="{19AD4C16-35C0-4F48-8F18-6C1859E1C508}" dt="2025-05-22T12:16:10.056" v="529" actId="478"/>
          <ac:picMkLst>
            <pc:docMk/>
            <pc:sldMk cId="3620849811" sldId="268"/>
            <ac:picMk id="5" creationId="{233E6EA5-47D9-9AE4-9E1E-FED33021D9F4}"/>
          </ac:picMkLst>
        </pc:picChg>
        <pc:picChg chg="mod">
          <ac:chgData name="Simona Girončikienė" userId="3d6fb704-6a66-4091-ae25-e5ddbe4245e5" providerId="ADAL" clId="{19AD4C16-35C0-4F48-8F18-6C1859E1C508}" dt="2025-05-22T11:38:41.251" v="441"/>
          <ac:picMkLst>
            <pc:docMk/>
            <pc:sldMk cId="3620849811" sldId="268"/>
            <ac:picMk id="11" creationId="{0695AC43-0124-9ECE-BA23-485E7088E6D9}"/>
          </ac:picMkLst>
        </pc:picChg>
        <pc:picChg chg="add mod">
          <ac:chgData name="Simona Girončikienė" userId="3d6fb704-6a66-4091-ae25-e5ddbe4245e5" providerId="ADAL" clId="{19AD4C16-35C0-4F48-8F18-6C1859E1C508}" dt="2025-05-22T11:38:51.518" v="443"/>
          <ac:picMkLst>
            <pc:docMk/>
            <pc:sldMk cId="3620849811" sldId="268"/>
            <ac:picMk id="13" creationId="{03D8265C-ACA3-DBEC-4F4B-74AE8B16BF72}"/>
          </ac:picMkLst>
        </pc:picChg>
        <pc:picChg chg="add mod modCrop">
          <ac:chgData name="Simona Girončikienė" userId="3d6fb704-6a66-4091-ae25-e5ddbe4245e5" providerId="ADAL" clId="{19AD4C16-35C0-4F48-8F18-6C1859E1C508}" dt="2025-05-22T12:18:13" v="549" actId="1076"/>
          <ac:picMkLst>
            <pc:docMk/>
            <pc:sldMk cId="3620849811" sldId="268"/>
            <ac:picMk id="13" creationId="{06E2DDAA-4FB6-B03B-B6B5-F661D262AA58}"/>
          </ac:picMkLst>
        </pc:picChg>
        <pc:picChg chg="mod">
          <ac:chgData name="Simona Girončikienė" userId="3d6fb704-6a66-4091-ae25-e5ddbe4245e5" providerId="ADAL" clId="{19AD4C16-35C0-4F48-8F18-6C1859E1C508}" dt="2025-05-22T11:38:51.518" v="443"/>
          <ac:picMkLst>
            <pc:docMk/>
            <pc:sldMk cId="3620849811" sldId="268"/>
            <ac:picMk id="19" creationId="{2C6B1994-6A52-5830-9A64-99D9DCB099AE}"/>
          </ac:picMkLst>
        </pc:picChg>
        <pc:picChg chg="add mod">
          <ac:chgData name="Simona Girončikienė" userId="3d6fb704-6a66-4091-ae25-e5ddbe4245e5" providerId="ADAL" clId="{19AD4C16-35C0-4F48-8F18-6C1859E1C508}" dt="2025-05-22T11:43:08.203" v="509" actId="1076"/>
          <ac:picMkLst>
            <pc:docMk/>
            <pc:sldMk cId="3620849811" sldId="268"/>
            <ac:picMk id="27" creationId="{F5DF31FC-A354-0BF5-4EBE-F761F184F8C8}"/>
          </ac:picMkLst>
        </pc:picChg>
        <pc:picChg chg="add mod">
          <ac:chgData name="Simona Girončikienė" userId="3d6fb704-6a66-4091-ae25-e5ddbe4245e5" providerId="ADAL" clId="{19AD4C16-35C0-4F48-8F18-6C1859E1C508}" dt="2025-05-22T11:43:26.954" v="513" actId="1076"/>
          <ac:picMkLst>
            <pc:docMk/>
            <pc:sldMk cId="3620849811" sldId="268"/>
            <ac:picMk id="29" creationId="{62354DC0-9A7C-7339-01FD-1360D1FB5595}"/>
          </ac:picMkLst>
        </pc:picChg>
        <pc:cxnChg chg="mod">
          <ac:chgData name="Simona Girončikienė" userId="3d6fb704-6a66-4091-ae25-e5ddbe4245e5" providerId="ADAL" clId="{19AD4C16-35C0-4F48-8F18-6C1859E1C508}" dt="2025-05-22T11:38:41.251" v="441"/>
          <ac:cxnSpMkLst>
            <pc:docMk/>
            <pc:sldMk cId="3620849811" sldId="268"/>
            <ac:cxnSpMk id="12" creationId="{DE94A9BD-7F4E-B441-34DA-85B7DAC7EE6A}"/>
          </ac:cxnSpMkLst>
        </pc:cxnChg>
        <pc:cxnChg chg="mod">
          <ac:chgData name="Simona Girončikienė" userId="3d6fb704-6a66-4091-ae25-e5ddbe4245e5" providerId="ADAL" clId="{19AD4C16-35C0-4F48-8F18-6C1859E1C508}" dt="2025-05-22T11:38:51.518" v="443"/>
          <ac:cxnSpMkLst>
            <pc:docMk/>
            <pc:sldMk cId="3620849811" sldId="268"/>
            <ac:cxnSpMk id="20" creationId="{D5C21E6A-2DAA-FF02-BFBC-E9CF1DBA7660}"/>
          </ac:cxnSpMkLst>
        </pc:cxnChg>
      </pc:sldChg>
      <pc:sldChg chg="addSp delSp modSp add mod ord">
        <pc:chgData name="Simona Girončikienė" userId="3d6fb704-6a66-4091-ae25-e5ddbe4245e5" providerId="ADAL" clId="{19AD4C16-35C0-4F48-8F18-6C1859E1C508}" dt="2025-05-22T11:38:18.080" v="440" actId="1076"/>
        <pc:sldMkLst>
          <pc:docMk/>
          <pc:sldMk cId="920675125" sldId="270"/>
        </pc:sldMkLst>
        <pc:spChg chg="mod">
          <ac:chgData name="Simona Girončikienė" userId="3d6fb704-6a66-4091-ae25-e5ddbe4245e5" providerId="ADAL" clId="{19AD4C16-35C0-4F48-8F18-6C1859E1C508}" dt="2025-05-22T11:35:45.320" v="407" actId="1076"/>
          <ac:spMkLst>
            <pc:docMk/>
            <pc:sldMk cId="920675125" sldId="270"/>
            <ac:spMk id="2" creationId="{69CF53FA-01D7-87B8-98F5-0C9F5DB913B2}"/>
          </ac:spMkLst>
        </pc:spChg>
        <pc:spChg chg="del">
          <ac:chgData name="Simona Girončikienė" userId="3d6fb704-6a66-4091-ae25-e5ddbe4245e5" providerId="ADAL" clId="{19AD4C16-35C0-4F48-8F18-6C1859E1C508}" dt="2025-05-22T11:32:58.266" v="350" actId="478"/>
          <ac:spMkLst>
            <pc:docMk/>
            <pc:sldMk cId="920675125" sldId="270"/>
            <ac:spMk id="3" creationId="{087868B9-1B3F-88E3-2689-41E9014BC35D}"/>
          </ac:spMkLst>
        </pc:spChg>
        <pc:spChg chg="del">
          <ac:chgData name="Simona Girončikienė" userId="3d6fb704-6a66-4091-ae25-e5ddbe4245e5" providerId="ADAL" clId="{19AD4C16-35C0-4F48-8F18-6C1859E1C508}" dt="2025-05-22T11:32:55.555" v="349" actId="478"/>
          <ac:spMkLst>
            <pc:docMk/>
            <pc:sldMk cId="920675125" sldId="270"/>
            <ac:spMk id="5" creationId="{34BB6A17-6BB3-D8F8-91C0-45B61E6F4AB8}"/>
          </ac:spMkLst>
        </pc:spChg>
        <pc:spChg chg="del">
          <ac:chgData name="Simona Girončikienė" userId="3d6fb704-6a66-4091-ae25-e5ddbe4245e5" providerId="ADAL" clId="{19AD4C16-35C0-4F48-8F18-6C1859E1C508}" dt="2025-05-22T11:33:01.316" v="352" actId="478"/>
          <ac:spMkLst>
            <pc:docMk/>
            <pc:sldMk cId="920675125" sldId="270"/>
            <ac:spMk id="6" creationId="{8A908B40-2293-E494-7203-BC27EE1B6BD0}"/>
          </ac:spMkLst>
        </pc:spChg>
        <pc:spChg chg="del">
          <ac:chgData name="Simona Girončikienė" userId="3d6fb704-6a66-4091-ae25-e5ddbe4245e5" providerId="ADAL" clId="{19AD4C16-35C0-4F48-8F18-6C1859E1C508}" dt="2025-05-22T11:32:53.516" v="346" actId="478"/>
          <ac:spMkLst>
            <pc:docMk/>
            <pc:sldMk cId="920675125" sldId="270"/>
            <ac:spMk id="7" creationId="{EE35F5BA-954B-AC17-7770-2AE8F3F96B50}"/>
          </ac:spMkLst>
        </pc:spChg>
        <pc:spChg chg="del">
          <ac:chgData name="Simona Girončikienė" userId="3d6fb704-6a66-4091-ae25-e5ddbe4245e5" providerId="ADAL" clId="{19AD4C16-35C0-4F48-8F18-6C1859E1C508}" dt="2025-05-22T11:32:55.138" v="348" actId="478"/>
          <ac:spMkLst>
            <pc:docMk/>
            <pc:sldMk cId="920675125" sldId="270"/>
            <ac:spMk id="8" creationId="{F4458ADC-72AD-0FB7-6C5D-562386F6C78D}"/>
          </ac:spMkLst>
        </pc:spChg>
        <pc:spChg chg="del">
          <ac:chgData name="Simona Girončikienė" userId="3d6fb704-6a66-4091-ae25-e5ddbe4245e5" providerId="ADAL" clId="{19AD4C16-35C0-4F48-8F18-6C1859E1C508}" dt="2025-05-22T11:32:53.516" v="346" actId="478"/>
          <ac:spMkLst>
            <pc:docMk/>
            <pc:sldMk cId="920675125" sldId="270"/>
            <ac:spMk id="9" creationId="{4D4E0E86-D4AE-B797-2262-4EC894176324}"/>
          </ac:spMkLst>
        </pc:spChg>
        <pc:spChg chg="del">
          <ac:chgData name="Simona Girončikienė" userId="3d6fb704-6a66-4091-ae25-e5ddbe4245e5" providerId="ADAL" clId="{19AD4C16-35C0-4F48-8F18-6C1859E1C508}" dt="2025-05-22T11:32:53.516" v="346" actId="478"/>
          <ac:spMkLst>
            <pc:docMk/>
            <pc:sldMk cId="920675125" sldId="270"/>
            <ac:spMk id="10" creationId="{082D569E-60FF-FED9-2D9B-AD3EC3C83661}"/>
          </ac:spMkLst>
        </pc:spChg>
        <pc:spChg chg="del">
          <ac:chgData name="Simona Girončikienė" userId="3d6fb704-6a66-4091-ae25-e5ddbe4245e5" providerId="ADAL" clId="{19AD4C16-35C0-4F48-8F18-6C1859E1C508}" dt="2025-05-22T11:32:54.568" v="347" actId="478"/>
          <ac:spMkLst>
            <pc:docMk/>
            <pc:sldMk cId="920675125" sldId="270"/>
            <ac:spMk id="11" creationId="{65B1998B-7616-F8A8-B412-C9F79C017686}"/>
          </ac:spMkLst>
        </pc:spChg>
        <pc:spChg chg="del">
          <ac:chgData name="Simona Girončikienė" userId="3d6fb704-6a66-4091-ae25-e5ddbe4245e5" providerId="ADAL" clId="{19AD4C16-35C0-4F48-8F18-6C1859E1C508}" dt="2025-05-22T11:32:53.516" v="346" actId="478"/>
          <ac:spMkLst>
            <pc:docMk/>
            <pc:sldMk cId="920675125" sldId="270"/>
            <ac:spMk id="12" creationId="{2BE55E3D-8195-29BF-F727-F0523BF577C4}"/>
          </ac:spMkLst>
        </pc:spChg>
        <pc:spChg chg="del">
          <ac:chgData name="Simona Girončikienė" userId="3d6fb704-6a66-4091-ae25-e5ddbe4245e5" providerId="ADAL" clId="{19AD4C16-35C0-4F48-8F18-6C1859E1C508}" dt="2025-05-22T11:32:53.516" v="346" actId="478"/>
          <ac:spMkLst>
            <pc:docMk/>
            <pc:sldMk cId="920675125" sldId="270"/>
            <ac:spMk id="13" creationId="{0BA4C0BD-BAB5-0E88-1F1F-8F5588ED98EF}"/>
          </ac:spMkLst>
        </pc:spChg>
        <pc:spChg chg="del">
          <ac:chgData name="Simona Girončikienė" userId="3d6fb704-6a66-4091-ae25-e5ddbe4245e5" providerId="ADAL" clId="{19AD4C16-35C0-4F48-8F18-6C1859E1C508}" dt="2025-05-22T11:32:53.516" v="346" actId="478"/>
          <ac:spMkLst>
            <pc:docMk/>
            <pc:sldMk cId="920675125" sldId="270"/>
            <ac:spMk id="14" creationId="{37B8F4BA-145E-5944-8350-E261F8FC1C6A}"/>
          </ac:spMkLst>
        </pc:spChg>
        <pc:spChg chg="add del mod">
          <ac:chgData name="Simona Girončikienė" userId="3d6fb704-6a66-4091-ae25-e5ddbe4245e5" providerId="ADAL" clId="{19AD4C16-35C0-4F48-8F18-6C1859E1C508}" dt="2025-05-22T11:32:59.766" v="351" actId="478"/>
          <ac:spMkLst>
            <pc:docMk/>
            <pc:sldMk cId="920675125" sldId="270"/>
            <ac:spMk id="16" creationId="{705DB51D-41CC-7440-1319-D61FF37F1091}"/>
          </ac:spMkLst>
        </pc:spChg>
        <pc:spChg chg="add mod">
          <ac:chgData name="Simona Girončikienė" userId="3d6fb704-6a66-4091-ae25-e5ddbe4245e5" providerId="ADAL" clId="{19AD4C16-35C0-4F48-8F18-6C1859E1C508}" dt="2025-05-22T11:37:43.123" v="429" actId="12"/>
          <ac:spMkLst>
            <pc:docMk/>
            <pc:sldMk cId="920675125" sldId="270"/>
            <ac:spMk id="17" creationId="{BBA32F04-92C0-29E8-DC93-EEEEA24A4112}"/>
          </ac:spMkLst>
        </pc:spChg>
        <pc:spChg chg="add del mod">
          <ac:chgData name="Simona Girončikienė" userId="3d6fb704-6a66-4091-ae25-e5ddbe4245e5" providerId="ADAL" clId="{19AD4C16-35C0-4F48-8F18-6C1859E1C508}" dt="2025-05-22T11:34:43.719" v="392" actId="478"/>
          <ac:spMkLst>
            <pc:docMk/>
            <pc:sldMk cId="920675125" sldId="270"/>
            <ac:spMk id="18" creationId="{5B3047CA-7BF5-8742-F13E-11498D57DB46}"/>
          </ac:spMkLst>
        </pc:spChg>
        <pc:spChg chg="add mod">
          <ac:chgData name="Simona Girončikienė" userId="3d6fb704-6a66-4091-ae25-e5ddbe4245e5" providerId="ADAL" clId="{19AD4C16-35C0-4F48-8F18-6C1859E1C508}" dt="2025-05-22T11:37:09.033" v="422" actId="12"/>
          <ac:spMkLst>
            <pc:docMk/>
            <pc:sldMk cId="920675125" sldId="270"/>
            <ac:spMk id="19" creationId="{24F0D8A5-AF5C-EEB6-D5E4-29748933BD71}"/>
          </ac:spMkLst>
        </pc:spChg>
        <pc:spChg chg="add mod">
          <ac:chgData name="Simona Girončikienė" userId="3d6fb704-6a66-4091-ae25-e5ddbe4245e5" providerId="ADAL" clId="{19AD4C16-35C0-4F48-8F18-6C1859E1C508}" dt="2025-05-22T11:38:18.080" v="440" actId="1076"/>
          <ac:spMkLst>
            <pc:docMk/>
            <pc:sldMk cId="920675125" sldId="270"/>
            <ac:spMk id="20" creationId="{BA96BE5A-2369-DA98-6C28-BAD57A58F2FF}"/>
          </ac:spMkLst>
        </pc:spChg>
        <pc:spChg chg="add mod">
          <ac:chgData name="Simona Girončikienė" userId="3d6fb704-6a66-4091-ae25-e5ddbe4245e5" providerId="ADAL" clId="{19AD4C16-35C0-4F48-8F18-6C1859E1C508}" dt="2025-05-22T11:38:15.178" v="439" actId="14100"/>
          <ac:spMkLst>
            <pc:docMk/>
            <pc:sldMk cId="920675125" sldId="270"/>
            <ac:spMk id="21" creationId="{304FA82A-78D9-F247-A554-C3FAF019014A}"/>
          </ac:spMkLst>
        </pc:spChg>
        <pc:spChg chg="mod">
          <ac:chgData name="Simona Girončikienė" userId="3d6fb704-6a66-4091-ae25-e5ddbe4245e5" providerId="ADAL" clId="{19AD4C16-35C0-4F48-8F18-6C1859E1C508}" dt="2025-05-22T11:36:16.938" v="413"/>
          <ac:spMkLst>
            <pc:docMk/>
            <pc:sldMk cId="920675125" sldId="270"/>
            <ac:spMk id="23" creationId="{D0F45B92-7594-EE7D-F0C1-A5EB93ECC8CE}"/>
          </ac:spMkLst>
        </pc:spChg>
        <pc:grpChg chg="add mod">
          <ac:chgData name="Simona Girončikienė" userId="3d6fb704-6a66-4091-ae25-e5ddbe4245e5" providerId="ADAL" clId="{19AD4C16-35C0-4F48-8F18-6C1859E1C508}" dt="2025-05-22T11:37:59.683" v="432" actId="1076"/>
          <ac:grpSpMkLst>
            <pc:docMk/>
            <pc:sldMk cId="920675125" sldId="270"/>
            <ac:grpSpMk id="22" creationId="{7A69C941-6ECA-AFF7-F042-DAE1503E990D}"/>
          </ac:grpSpMkLst>
        </pc:grpChg>
        <pc:grpChg chg="mod">
          <ac:chgData name="Simona Girončikienė" userId="3d6fb704-6a66-4091-ae25-e5ddbe4245e5" providerId="ADAL" clId="{19AD4C16-35C0-4F48-8F18-6C1859E1C508}" dt="2025-05-22T11:36:16.938" v="413"/>
          <ac:grpSpMkLst>
            <pc:docMk/>
            <pc:sldMk cId="920675125" sldId="270"/>
            <ac:grpSpMk id="24" creationId="{BAB21768-0585-2F9E-D2A0-C9B767FE3932}"/>
          </ac:grpSpMkLst>
        </pc:grpChg>
        <pc:picChg chg="mod">
          <ac:chgData name="Simona Girončikienė" userId="3d6fb704-6a66-4091-ae25-e5ddbe4245e5" providerId="ADAL" clId="{19AD4C16-35C0-4F48-8F18-6C1859E1C508}" dt="2025-05-22T11:36:16.938" v="413"/>
          <ac:picMkLst>
            <pc:docMk/>
            <pc:sldMk cId="920675125" sldId="270"/>
            <ac:picMk id="25" creationId="{4E8FDAFD-C1DE-50CF-2112-82017E69C2B8}"/>
          </ac:picMkLst>
        </pc:picChg>
        <pc:picChg chg="add del mod">
          <ac:chgData name="Simona Girončikienė" userId="3d6fb704-6a66-4091-ae25-e5ddbe4245e5" providerId="ADAL" clId="{19AD4C16-35C0-4F48-8F18-6C1859E1C508}" dt="2025-05-22T11:37:36.573" v="427" actId="478"/>
          <ac:picMkLst>
            <pc:docMk/>
            <pc:sldMk cId="920675125" sldId="270"/>
            <ac:picMk id="27" creationId="{1FD36DCD-DB89-FEF7-02AC-1F8459F043AD}"/>
          </ac:picMkLst>
        </pc:picChg>
        <pc:picChg chg="add del mod">
          <ac:chgData name="Simona Girončikienė" userId="3d6fb704-6a66-4091-ae25-e5ddbe4245e5" providerId="ADAL" clId="{19AD4C16-35C0-4F48-8F18-6C1859E1C508}" dt="2025-05-22T11:37:35.473" v="426" actId="478"/>
          <ac:picMkLst>
            <pc:docMk/>
            <pc:sldMk cId="920675125" sldId="270"/>
            <ac:picMk id="28" creationId="{0FA4005A-B9C2-34C7-931D-83E8AEE766B5}"/>
          </ac:picMkLst>
        </pc:picChg>
        <pc:picChg chg="add del mod">
          <ac:chgData name="Simona Girončikienė" userId="3d6fb704-6a66-4091-ae25-e5ddbe4245e5" providerId="ADAL" clId="{19AD4C16-35C0-4F48-8F18-6C1859E1C508}" dt="2025-05-22T11:37:38.273" v="428" actId="478"/>
          <ac:picMkLst>
            <pc:docMk/>
            <pc:sldMk cId="920675125" sldId="270"/>
            <ac:picMk id="29" creationId="{08C7916C-D003-8011-E2C3-6967A750F6DA}"/>
          </ac:picMkLst>
        </pc:picChg>
        <pc:cxnChg chg="mod">
          <ac:chgData name="Simona Girončikienė" userId="3d6fb704-6a66-4091-ae25-e5ddbe4245e5" providerId="ADAL" clId="{19AD4C16-35C0-4F48-8F18-6C1859E1C508}" dt="2025-05-22T11:38:06.263" v="438" actId="692"/>
          <ac:cxnSpMkLst>
            <pc:docMk/>
            <pc:sldMk cId="920675125" sldId="270"/>
            <ac:cxnSpMk id="26" creationId="{18D9A70D-23A8-7FF6-CF30-033AC9CEF40E}"/>
          </ac:cxnSpMkLst>
        </pc:cxnChg>
      </pc:sldChg>
    </pc:docChg>
  </pc:docChgLst>
  <pc:docChgLst>
    <pc:chgData name="Simona Girončikienė" userId="S::sig@cluedin.com::3d6fb704-6a66-4091-ae25-e5ddbe4245e5" providerId="AD" clId="Web-{C3F7999A-DD35-6DF1-51DE-ED4694BB0BC5}"/>
    <pc:docChg chg="modSld">
      <pc:chgData name="Simona Girončikienė" userId="S::sig@cluedin.com::3d6fb704-6a66-4091-ae25-e5ddbe4245e5" providerId="AD" clId="Web-{C3F7999A-DD35-6DF1-51DE-ED4694BB0BC5}" dt="2025-05-23T12:12:08.014" v="40" actId="1076"/>
      <pc:docMkLst>
        <pc:docMk/>
      </pc:docMkLst>
      <pc:sldChg chg="addSp delSp modSp">
        <pc:chgData name="Simona Girončikienė" userId="S::sig@cluedin.com::3d6fb704-6a66-4091-ae25-e5ddbe4245e5" providerId="AD" clId="Web-{C3F7999A-DD35-6DF1-51DE-ED4694BB0BC5}" dt="2025-05-23T12:12:08.014" v="40" actId="1076"/>
        <pc:sldMkLst>
          <pc:docMk/>
          <pc:sldMk cId="4001456586" sldId="266"/>
        </pc:sldMkLst>
        <pc:spChg chg="mod">
          <ac:chgData name="Simona Girončikienė" userId="S::sig@cluedin.com::3d6fb704-6a66-4091-ae25-e5ddbe4245e5" providerId="AD" clId="Web-{C3F7999A-DD35-6DF1-51DE-ED4694BB0BC5}" dt="2025-05-23T12:00:56.160" v="11" actId="1076"/>
          <ac:spMkLst>
            <pc:docMk/>
            <pc:sldMk cId="4001456586" sldId="266"/>
            <ac:spMk id="6" creationId="{FF06D135-D837-7577-C6FB-CE0E64C91D7A}"/>
          </ac:spMkLst>
        </pc:spChg>
        <pc:spChg chg="add del ord">
          <ac:chgData name="Simona Girončikienė" userId="S::sig@cluedin.com::3d6fb704-6a66-4091-ae25-e5ddbe4245e5" providerId="AD" clId="Web-{C3F7999A-DD35-6DF1-51DE-ED4694BB0BC5}" dt="2025-05-23T12:05:53.703" v="19"/>
          <ac:spMkLst>
            <pc:docMk/>
            <pc:sldMk cId="4001456586" sldId="266"/>
            <ac:spMk id="16" creationId="{99C3D46C-1825-0BA8-B2D5-C0B9CF36AC33}"/>
          </ac:spMkLst>
        </pc:spChg>
        <pc:picChg chg="mod">
          <ac:chgData name="Simona Girončikienė" userId="S::sig@cluedin.com::3d6fb704-6a66-4091-ae25-e5ddbe4245e5" providerId="AD" clId="Web-{C3F7999A-DD35-6DF1-51DE-ED4694BB0BC5}" dt="2025-05-23T12:12:02.561" v="38" actId="1076"/>
          <ac:picMkLst>
            <pc:docMk/>
            <pc:sldMk cId="4001456586" sldId="266"/>
            <ac:picMk id="13" creationId="{47CEF2F3-8F0F-F03A-40D8-53574A1033B9}"/>
          </ac:picMkLst>
        </pc:picChg>
        <pc:picChg chg="add del mod">
          <ac:chgData name="Simona Girončikienė" userId="S::sig@cluedin.com::3d6fb704-6a66-4091-ae25-e5ddbe4245e5" providerId="AD" clId="Web-{C3F7999A-DD35-6DF1-51DE-ED4694BB0BC5}" dt="2025-05-23T11:59:38.548" v="2"/>
          <ac:picMkLst>
            <pc:docMk/>
            <pc:sldMk cId="4001456586" sldId="266"/>
            <ac:picMk id="14" creationId="{99C85584-F664-BADF-2457-B7C10431732A}"/>
          </ac:picMkLst>
        </pc:picChg>
        <pc:picChg chg="add del">
          <ac:chgData name="Simona Girončikienė" userId="S::sig@cluedin.com::3d6fb704-6a66-4091-ae25-e5ddbe4245e5" providerId="AD" clId="Web-{C3F7999A-DD35-6DF1-51DE-ED4694BB0BC5}" dt="2025-05-23T12:05:46.609" v="18"/>
          <ac:picMkLst>
            <pc:docMk/>
            <pc:sldMk cId="4001456586" sldId="266"/>
            <ac:picMk id="15" creationId="{D9CA840D-6622-7089-3BB4-C00C5B553F8E}"/>
          </ac:picMkLst>
        </pc:picChg>
        <pc:picChg chg="add mod ord modCrop">
          <ac:chgData name="Simona Girončikienė" userId="S::sig@cluedin.com::3d6fb704-6a66-4091-ae25-e5ddbe4245e5" providerId="AD" clId="Web-{C3F7999A-DD35-6DF1-51DE-ED4694BB0BC5}" dt="2025-05-23T12:06:22.876" v="24"/>
          <ac:picMkLst>
            <pc:docMk/>
            <pc:sldMk cId="4001456586" sldId="266"/>
            <ac:picMk id="19" creationId="{93B532DA-C268-F9F6-943C-228DE689CF59}"/>
          </ac:picMkLst>
        </pc:picChg>
        <pc:picChg chg="add mod">
          <ac:chgData name="Simona Girončikienė" userId="S::sig@cluedin.com::3d6fb704-6a66-4091-ae25-e5ddbe4245e5" providerId="AD" clId="Web-{C3F7999A-DD35-6DF1-51DE-ED4694BB0BC5}" dt="2025-05-23T12:12:08.014" v="40" actId="1076"/>
          <ac:picMkLst>
            <pc:docMk/>
            <pc:sldMk cId="4001456586" sldId="266"/>
            <ac:picMk id="21" creationId="{B8E83C48-A09E-B338-5216-3059FDF6B5B4}"/>
          </ac:picMkLst>
        </pc:picChg>
      </pc:sldChg>
      <pc:sldChg chg="addSp delSp modSp">
        <pc:chgData name="Simona Girončikienė" userId="S::sig@cluedin.com::3d6fb704-6a66-4091-ae25-e5ddbe4245e5" providerId="AD" clId="Web-{C3F7999A-DD35-6DF1-51DE-ED4694BB0BC5}" dt="2025-05-23T12:11:46.545" v="36" actId="14100"/>
        <pc:sldMkLst>
          <pc:docMk/>
          <pc:sldMk cId="3620849811" sldId="268"/>
        </pc:sldMkLst>
        <pc:picChg chg="add mod ord modCrop">
          <ac:chgData name="Simona Girončikienė" userId="S::sig@cluedin.com::3d6fb704-6a66-4091-ae25-e5ddbe4245e5" providerId="AD" clId="Web-{C3F7999A-DD35-6DF1-51DE-ED4694BB0BC5}" dt="2025-05-23T12:11:46.545" v="36" actId="14100"/>
          <ac:picMkLst>
            <pc:docMk/>
            <pc:sldMk cId="3620849811" sldId="268"/>
            <ac:picMk id="2" creationId="{2D214CA6-3F3D-E690-735C-04C51E920D62}"/>
          </ac:picMkLst>
        </pc:picChg>
        <pc:picChg chg="del">
          <ac:chgData name="Simona Girončikienė" userId="S::sig@cluedin.com::3d6fb704-6a66-4091-ae25-e5ddbe4245e5" providerId="AD" clId="Web-{C3F7999A-DD35-6DF1-51DE-ED4694BB0BC5}" dt="2025-05-23T12:11:13.184" v="32"/>
          <ac:picMkLst>
            <pc:docMk/>
            <pc:sldMk cId="3620849811" sldId="268"/>
            <ac:picMk id="13" creationId="{06E2DDAA-4FB6-B03B-B6B5-F661D262AA58}"/>
          </ac:picMkLst>
        </pc:picChg>
      </pc:sldChg>
    </pc:docChg>
  </pc:docChgLst>
  <pc:docChgLst>
    <pc:chgData name="Solomiia Snihur" userId="c01b4c12-4619-41be-8dd6-ae95e4c328bc" providerId="ADAL" clId="{18FFD772-3B31-457A-9F41-AD00B9678243}"/>
    <pc:docChg chg="undo custSel addSld delSld modSld">
      <pc:chgData name="Solomiia Snihur" userId="c01b4c12-4619-41be-8dd6-ae95e4c328bc" providerId="ADAL" clId="{18FFD772-3B31-457A-9F41-AD00B9678243}" dt="2025-05-21T13:06:35.726" v="802"/>
      <pc:docMkLst>
        <pc:docMk/>
      </pc:docMkLst>
      <pc:sldChg chg="addSp delSp modSp mod">
        <pc:chgData name="Solomiia Snihur" userId="c01b4c12-4619-41be-8dd6-ae95e4c328bc" providerId="ADAL" clId="{18FFD772-3B31-457A-9F41-AD00B9678243}" dt="2025-05-21T12:29:33.846" v="258" actId="20577"/>
        <pc:sldMkLst>
          <pc:docMk/>
          <pc:sldMk cId="2337417473" sldId="256"/>
        </pc:sldMkLst>
        <pc:spChg chg="add del mod">
          <ac:chgData name="Solomiia Snihur" userId="c01b4c12-4619-41be-8dd6-ae95e4c328bc" providerId="ADAL" clId="{18FFD772-3B31-457A-9F41-AD00B9678243}" dt="2025-05-21T10:57:47.386" v="68" actId="14100"/>
          <ac:spMkLst>
            <pc:docMk/>
            <pc:sldMk cId="2337417473" sldId="256"/>
            <ac:spMk id="2" creationId="{9FF0AF94-6B72-AB85-DA67-46298212270A}"/>
          </ac:spMkLst>
        </pc:spChg>
        <pc:spChg chg="mod">
          <ac:chgData name="Solomiia Snihur" userId="c01b4c12-4619-41be-8dd6-ae95e4c328bc" providerId="ADAL" clId="{18FFD772-3B31-457A-9F41-AD00B9678243}" dt="2025-05-21T12:29:33.846" v="258" actId="20577"/>
          <ac:spMkLst>
            <pc:docMk/>
            <pc:sldMk cId="2337417473" sldId="256"/>
            <ac:spMk id="3" creationId="{0F88AF67-1D6F-59BF-B02F-E02ED00920FC}"/>
          </ac:spMkLst>
        </pc:spChg>
      </pc:sldChg>
      <pc:sldChg chg="modSp del mod">
        <pc:chgData name="Solomiia Snihur" userId="c01b4c12-4619-41be-8dd6-ae95e4c328bc" providerId="ADAL" clId="{18FFD772-3B31-457A-9F41-AD00B9678243}" dt="2025-05-21T12:13:59.510" v="235" actId="47"/>
        <pc:sldMkLst>
          <pc:docMk/>
          <pc:sldMk cId="3037976708" sldId="257"/>
        </pc:sldMkLst>
      </pc:sldChg>
      <pc:sldChg chg="del">
        <pc:chgData name="Solomiia Snihur" userId="c01b4c12-4619-41be-8dd6-ae95e4c328bc" providerId="ADAL" clId="{18FFD772-3B31-457A-9F41-AD00B9678243}" dt="2025-05-21T13:02:15.206" v="715" actId="47"/>
        <pc:sldMkLst>
          <pc:docMk/>
          <pc:sldMk cId="3844428275" sldId="258"/>
        </pc:sldMkLst>
      </pc:sldChg>
      <pc:sldChg chg="del">
        <pc:chgData name="Solomiia Snihur" userId="c01b4c12-4619-41be-8dd6-ae95e4c328bc" providerId="ADAL" clId="{18FFD772-3B31-457A-9F41-AD00B9678243}" dt="2025-05-21T13:02:14.225" v="714" actId="47"/>
        <pc:sldMkLst>
          <pc:docMk/>
          <pc:sldMk cId="3160750902" sldId="259"/>
        </pc:sldMkLst>
      </pc:sldChg>
      <pc:sldChg chg="del">
        <pc:chgData name="Solomiia Snihur" userId="c01b4c12-4619-41be-8dd6-ae95e4c328bc" providerId="ADAL" clId="{18FFD772-3B31-457A-9F41-AD00B9678243}" dt="2025-05-21T13:02:16.177" v="716" actId="47"/>
        <pc:sldMkLst>
          <pc:docMk/>
          <pc:sldMk cId="3365950032" sldId="260"/>
        </pc:sldMkLst>
      </pc:sldChg>
      <pc:sldChg chg="del">
        <pc:chgData name="Solomiia Snihur" userId="c01b4c12-4619-41be-8dd6-ae95e4c328bc" providerId="ADAL" clId="{18FFD772-3B31-457A-9F41-AD00B9678243}" dt="2025-05-21T13:02:17.977" v="717" actId="47"/>
        <pc:sldMkLst>
          <pc:docMk/>
          <pc:sldMk cId="859883145" sldId="261"/>
        </pc:sldMkLst>
      </pc:sldChg>
      <pc:sldChg chg="del">
        <pc:chgData name="Solomiia Snihur" userId="c01b4c12-4619-41be-8dd6-ae95e4c328bc" providerId="ADAL" clId="{18FFD772-3B31-457A-9F41-AD00B9678243}" dt="2025-05-21T13:05:00.113" v="801" actId="47"/>
        <pc:sldMkLst>
          <pc:docMk/>
          <pc:sldMk cId="1199092608" sldId="262"/>
        </pc:sldMkLst>
      </pc:sldChg>
      <pc:sldChg chg="addSp delSp modSp new mod modClrScheme chgLayout">
        <pc:chgData name="Solomiia Snihur" userId="c01b4c12-4619-41be-8dd6-ae95e4c328bc" providerId="ADAL" clId="{18FFD772-3B31-457A-9F41-AD00B9678243}" dt="2025-05-21T13:06:35.726" v="802"/>
        <pc:sldMkLst>
          <pc:docMk/>
          <pc:sldMk cId="2679743736" sldId="263"/>
        </pc:sldMkLst>
        <pc:spChg chg="add mod ord">
          <ac:chgData name="Solomiia Snihur" userId="c01b4c12-4619-41be-8dd6-ae95e4c328bc" providerId="ADAL" clId="{18FFD772-3B31-457A-9F41-AD00B9678243}" dt="2025-05-21T12:13:49.616" v="232" actId="14100"/>
          <ac:spMkLst>
            <pc:docMk/>
            <pc:sldMk cId="2679743736" sldId="263"/>
            <ac:spMk id="9" creationId="{46CA69A5-1718-9759-7B9D-6806533FB646}"/>
          </ac:spMkLst>
        </pc:spChg>
        <pc:spChg chg="add mod ord">
          <ac:chgData name="Solomiia Snihur" userId="c01b4c12-4619-41be-8dd6-ae95e4c328bc" providerId="ADAL" clId="{18FFD772-3B31-457A-9F41-AD00B9678243}" dt="2025-05-21T12:12:00" v="141" actId="20577"/>
          <ac:spMkLst>
            <pc:docMk/>
            <pc:sldMk cId="2679743736" sldId="263"/>
            <ac:spMk id="10" creationId="{4D2D2AAF-947C-8B8A-79A3-570FB4C4790B}"/>
          </ac:spMkLst>
        </pc:spChg>
        <pc:spChg chg="add mod ord">
          <ac:chgData name="Solomiia Snihur" userId="c01b4c12-4619-41be-8dd6-ae95e4c328bc" providerId="ADAL" clId="{18FFD772-3B31-457A-9F41-AD00B9678243}" dt="2025-05-21T12:11:27.075" v="124"/>
          <ac:spMkLst>
            <pc:docMk/>
            <pc:sldMk cId="2679743736" sldId="263"/>
            <ac:spMk id="11" creationId="{54FD894A-19D0-2225-B4C5-0F9F40B4A291}"/>
          </ac:spMkLst>
        </pc:spChg>
        <pc:spChg chg="add mod ord">
          <ac:chgData name="Solomiia Snihur" userId="c01b4c12-4619-41be-8dd6-ae95e4c328bc" providerId="ADAL" clId="{18FFD772-3B31-457A-9F41-AD00B9678243}" dt="2025-05-21T13:06:35.726" v="802"/>
          <ac:spMkLst>
            <pc:docMk/>
            <pc:sldMk cId="2679743736" sldId="263"/>
            <ac:spMk id="12" creationId="{A2E86321-567D-23DA-0AAA-64A8D80CC8D6}"/>
          </ac:spMkLst>
        </pc:spChg>
        <pc:spChg chg="add mod ord">
          <ac:chgData name="Solomiia Snihur" userId="c01b4c12-4619-41be-8dd6-ae95e4c328bc" providerId="ADAL" clId="{18FFD772-3B31-457A-9F41-AD00B9678243}" dt="2025-05-21T12:11:42.618" v="126"/>
          <ac:spMkLst>
            <pc:docMk/>
            <pc:sldMk cId="2679743736" sldId="263"/>
            <ac:spMk id="14" creationId="{D59691D2-E896-AE79-5987-A3D5F9C60DBF}"/>
          </ac:spMkLst>
        </pc:spChg>
      </pc:sldChg>
      <pc:sldChg chg="addSp delSp modSp new mod modClrScheme chgLayout">
        <pc:chgData name="Solomiia Snihur" userId="c01b4c12-4619-41be-8dd6-ae95e4c328bc" providerId="ADAL" clId="{18FFD772-3B31-457A-9F41-AD00B9678243}" dt="2025-05-21T13:04:30.896" v="800" actId="113"/>
        <pc:sldMkLst>
          <pc:docMk/>
          <pc:sldMk cId="1259552539" sldId="264"/>
        </pc:sldMkLst>
        <pc:spChg chg="add mod ord">
          <ac:chgData name="Solomiia Snihur" userId="c01b4c12-4619-41be-8dd6-ae95e4c328bc" providerId="ADAL" clId="{18FFD772-3B31-457A-9F41-AD00B9678243}" dt="2025-05-21T12:30:47.214" v="276" actId="20577"/>
          <ac:spMkLst>
            <pc:docMk/>
            <pc:sldMk cId="1259552539" sldId="264"/>
            <ac:spMk id="8" creationId="{FB57D3C5-E90D-085D-39B2-0A6C648A1AC1}"/>
          </ac:spMkLst>
        </pc:spChg>
        <pc:spChg chg="add mod ord">
          <ac:chgData name="Solomiia Snihur" userId="c01b4c12-4619-41be-8dd6-ae95e4c328bc" providerId="ADAL" clId="{18FFD772-3B31-457A-9F41-AD00B9678243}" dt="2025-05-21T13:04:30.896" v="800" actId="113"/>
          <ac:spMkLst>
            <pc:docMk/>
            <pc:sldMk cId="1259552539" sldId="264"/>
            <ac:spMk id="9" creationId="{EA76BD81-FE70-1B0B-ACFA-B360381B2BDB}"/>
          </ac:spMkLst>
        </pc:spChg>
      </pc:sldChg>
      <pc:sldChg chg="modSp new mod">
        <pc:chgData name="Solomiia Snihur" userId="c01b4c12-4619-41be-8dd6-ae95e4c328bc" providerId="ADAL" clId="{18FFD772-3B31-457A-9F41-AD00B9678243}" dt="2025-05-21T13:03:32.940" v="788" actId="113"/>
        <pc:sldMkLst>
          <pc:docMk/>
          <pc:sldMk cId="4007434108" sldId="265"/>
        </pc:sldMkLst>
      </pc:sldChg>
      <pc:sldChg chg="modSp new mod">
        <pc:chgData name="Solomiia Snihur" userId="c01b4c12-4619-41be-8dd6-ae95e4c328bc" providerId="ADAL" clId="{18FFD772-3B31-457A-9F41-AD00B9678243}" dt="2025-05-21T13:03:36.161" v="789" actId="113"/>
        <pc:sldMkLst>
          <pc:docMk/>
          <pc:sldMk cId="4001456586" sldId="266"/>
        </pc:sldMkLst>
        <pc:spChg chg="mod">
          <ac:chgData name="Solomiia Snihur" userId="c01b4c12-4619-41be-8dd6-ae95e4c328bc" providerId="ADAL" clId="{18FFD772-3B31-457A-9F41-AD00B9678243}" dt="2025-05-21T13:03:36.161" v="789" actId="113"/>
          <ac:spMkLst>
            <pc:docMk/>
            <pc:sldMk cId="4001456586" sldId="266"/>
            <ac:spMk id="3" creationId="{00C12965-5E0D-12F4-5810-F6D4E813E501}"/>
          </ac:spMkLst>
        </pc:spChg>
      </pc:sldChg>
      <pc:sldChg chg="modSp new mod">
        <pc:chgData name="Solomiia Snihur" userId="c01b4c12-4619-41be-8dd6-ae95e4c328bc" providerId="ADAL" clId="{18FFD772-3B31-457A-9F41-AD00B9678243}" dt="2025-05-21T13:01:53.279" v="699" actId="12"/>
        <pc:sldMkLst>
          <pc:docMk/>
          <pc:sldMk cId="3035896624" sldId="267"/>
        </pc:sldMkLst>
      </pc:sldChg>
      <pc:sldChg chg="addSp delSp modSp new mod">
        <pc:chgData name="Solomiia Snihur" userId="c01b4c12-4619-41be-8dd6-ae95e4c328bc" providerId="ADAL" clId="{18FFD772-3B31-457A-9F41-AD00B9678243}" dt="2025-05-21T13:04:18.610" v="797" actId="20577"/>
        <pc:sldMkLst>
          <pc:docMk/>
          <pc:sldMk cId="3620849811" sldId="268"/>
        </pc:sldMkLst>
        <pc:spChg chg="add del mod">
          <ac:chgData name="Solomiia Snihur" userId="c01b4c12-4619-41be-8dd6-ae95e4c328bc" providerId="ADAL" clId="{18FFD772-3B31-457A-9F41-AD00B9678243}" dt="2025-05-21T13:04:18.610" v="797" actId="20577"/>
          <ac:spMkLst>
            <pc:docMk/>
            <pc:sldMk cId="3620849811" sldId="268"/>
            <ac:spMk id="3" creationId="{90F1DF59-2442-4A4A-2BE4-7B0836292E3E}"/>
          </ac:spMkLst>
        </pc:spChg>
      </pc:sldChg>
    </pc:docChg>
  </pc:docChgLst>
  <pc:docChgLst>
    <pc:chgData name="Simona Girončikienė" userId="3d6fb704-6a66-4091-ae25-e5ddbe4245e5" providerId="ADAL" clId="{13CE40FD-D15E-CA41-B902-E7A4A157784C}"/>
    <pc:docChg chg="undo custSel modSld">
      <pc:chgData name="Simona Girončikienė" userId="3d6fb704-6a66-4091-ae25-e5ddbe4245e5" providerId="ADAL" clId="{13CE40FD-D15E-CA41-B902-E7A4A157784C}" dt="2025-05-23T12:13:44.424" v="15" actId="1037"/>
      <pc:docMkLst>
        <pc:docMk/>
      </pc:docMkLst>
      <pc:sldChg chg="addSp modSp mod">
        <pc:chgData name="Simona Girončikienė" userId="3d6fb704-6a66-4091-ae25-e5ddbe4245e5" providerId="ADAL" clId="{13CE40FD-D15E-CA41-B902-E7A4A157784C}" dt="2025-05-23T12:13:44.424" v="15" actId="1037"/>
        <pc:sldMkLst>
          <pc:docMk/>
          <pc:sldMk cId="4001456586" sldId="266"/>
        </pc:sldMkLst>
        <pc:picChg chg="mod">
          <ac:chgData name="Simona Girončikienė" userId="3d6fb704-6a66-4091-ae25-e5ddbe4245e5" providerId="ADAL" clId="{13CE40FD-D15E-CA41-B902-E7A4A157784C}" dt="2025-05-23T12:13:36.620" v="9" actId="552"/>
          <ac:picMkLst>
            <pc:docMk/>
            <pc:sldMk cId="4001456586" sldId="266"/>
            <ac:picMk id="13" creationId="{47CEF2F3-8F0F-F03A-40D8-53574A1033B9}"/>
          </ac:picMkLst>
        </pc:picChg>
        <pc:picChg chg="add mod">
          <ac:chgData name="Simona Girončikienė" userId="3d6fb704-6a66-4091-ae25-e5ddbe4245e5" providerId="ADAL" clId="{13CE40FD-D15E-CA41-B902-E7A4A157784C}" dt="2025-05-23T12:13:43.327" v="14" actId="1037"/>
          <ac:picMkLst>
            <pc:docMk/>
            <pc:sldMk cId="4001456586" sldId="266"/>
            <ac:picMk id="14" creationId="{7392845F-CA88-444E-A934-640A9C67B26C}"/>
          </ac:picMkLst>
        </pc:picChg>
        <pc:picChg chg="mod">
          <ac:chgData name="Simona Girončikienė" userId="3d6fb704-6a66-4091-ae25-e5ddbe4245e5" providerId="ADAL" clId="{13CE40FD-D15E-CA41-B902-E7A4A157784C}" dt="2025-05-23T12:13:36.620" v="9" actId="552"/>
          <ac:picMkLst>
            <pc:docMk/>
            <pc:sldMk cId="4001456586" sldId="266"/>
            <ac:picMk id="21" creationId="{B8E83C48-A09E-B338-5216-3059FDF6B5B4}"/>
          </ac:picMkLst>
        </pc:picChg>
        <pc:picChg chg="mod">
          <ac:chgData name="Simona Girončikienė" userId="3d6fb704-6a66-4091-ae25-e5ddbe4245e5" providerId="ADAL" clId="{13CE40FD-D15E-CA41-B902-E7A4A157784C}" dt="2025-05-23T12:13:44.424" v="15" actId="1037"/>
          <ac:picMkLst>
            <pc:docMk/>
            <pc:sldMk cId="4001456586" sldId="266"/>
            <ac:picMk id="28" creationId="{2DCC7748-0339-FB97-218E-78EAACBD7FCF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eg>
</file>

<file path=ppt/media/image17.jpeg>
</file>

<file path=ppt/media/image18.png>
</file>

<file path=ppt/media/image19.svg>
</file>

<file path=ppt/media/image2.jpeg>
</file>

<file path=ppt/media/image20.png>
</file>

<file path=ppt/media/image24.png>
</file>

<file path=ppt/media/image25.png>
</file>

<file path=ppt/media/image26.svg>
</file>

<file path=ppt/media/image27.png>
</file>

<file path=ppt/media/image28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EFFE7-F932-4B5B-AB01-2A3707B9AB81}" type="datetimeFigureOut">
              <a:rPr lang="en-US" smtClean="0"/>
              <a:t>5/23/25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6FB5F-EE58-4640-A889-40D1DE2C4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6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6846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8748" y="2694746"/>
            <a:ext cx="5753652" cy="157245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1638957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2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32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74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059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08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366140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6325096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 userDrawn="1"/>
        </p:nvSpPr>
        <p:spPr>
          <a:xfrm>
            <a:off x="8988782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366140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6325096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 userDrawn="1"/>
        </p:nvSpPr>
        <p:spPr>
          <a:xfrm>
            <a:off x="8988782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38723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4558770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811981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4558770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811981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58693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6410288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6410288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205798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50050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13737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8310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50050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13737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310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749050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41731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41731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14138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14138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8495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6467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8928" y="1798485"/>
            <a:ext cx="471017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8929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513301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90479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10515600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295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 userDrawn="1"/>
        </p:nvSpPr>
        <p:spPr>
          <a:xfrm>
            <a:off x="0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4937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 userDrawn="1"/>
        </p:nvSpPr>
        <p:spPr>
          <a:xfrm>
            <a:off x="8499231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08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08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162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 userDrawn="1"/>
        </p:nvSpPr>
        <p:spPr>
          <a:xfrm>
            <a:off x="-771" y="0"/>
            <a:ext cx="3692770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000734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4968922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23378" y="1551842"/>
            <a:ext cx="5130421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505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817821" y="2823706"/>
            <a:ext cx="10556358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3600" spc="-150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3600" spc="-150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2552418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9894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1066717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 userDrawn="1"/>
        </p:nvSpPr>
        <p:spPr>
          <a:xfrm>
            <a:off x="9558622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 userDrawn="1"/>
        </p:nvSpPr>
        <p:spPr>
          <a:xfrm>
            <a:off x="6924216" y="2656304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 userDrawn="1"/>
        </p:nvSpPr>
        <p:spPr>
          <a:xfrm>
            <a:off x="4289808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 userDrawn="1"/>
        </p:nvSpPr>
        <p:spPr>
          <a:xfrm>
            <a:off x="4289808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 userDrawn="1"/>
        </p:nvSpPr>
        <p:spPr>
          <a:xfrm>
            <a:off x="4289808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 userDrawn="1"/>
        </p:nvSpPr>
        <p:spPr>
          <a:xfrm>
            <a:off x="6924216" y="-407726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 userDrawn="1"/>
        </p:nvSpPr>
        <p:spPr>
          <a:xfrm>
            <a:off x="6924216" y="572033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 userDrawn="1"/>
        </p:nvSpPr>
        <p:spPr>
          <a:xfrm>
            <a:off x="9558622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 userDrawn="1"/>
        </p:nvSpPr>
        <p:spPr>
          <a:xfrm>
            <a:off x="9558622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 userDrawn="1"/>
        </p:nvSpPr>
        <p:spPr>
          <a:xfrm>
            <a:off x="4473357" y="218925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4146597"/>
            <a:ext cx="342878" cy="3428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 userDrawn="1"/>
        </p:nvSpPr>
        <p:spPr>
          <a:xfrm>
            <a:off x="7143994" y="30054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4962835"/>
            <a:ext cx="342878" cy="34287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 userDrawn="1"/>
        </p:nvSpPr>
        <p:spPr>
          <a:xfrm>
            <a:off x="9773342" y="215047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4107819"/>
            <a:ext cx="342878" cy="342878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4114800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496791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410781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9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8648112" y="688573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013704" y="16903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 userDrawn="1"/>
        </p:nvSpPr>
        <p:spPr>
          <a:xfrm>
            <a:off x="8648112" y="3752603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6197253" y="54333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7875143" y="2500677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8867890" y="1037759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0545781" y="2995104"/>
            <a:ext cx="342878" cy="342878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 userDrawn="1"/>
        </p:nvSpPr>
        <p:spPr>
          <a:xfrm>
            <a:off x="6013704" y="323306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6228424" y="356858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7906315" y="5525929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8867890" y="393640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0545781" y="5893752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6013704" y="6269681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8648111" y="-23366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3107" y="2475255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7253" y="55005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62350" y="298239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862350" y="588584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 userDrawn="1"/>
        </p:nvSpPr>
        <p:spPr>
          <a:xfrm>
            <a:off x="6928780" y="382801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 userDrawn="1"/>
        </p:nvSpPr>
        <p:spPr>
          <a:xfrm>
            <a:off x="4289807" y="330847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 userDrawn="1"/>
        </p:nvSpPr>
        <p:spPr>
          <a:xfrm>
            <a:off x="9558624" y="220399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6924216" y="76398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4289808" y="24444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4473357" y="61874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6091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7143994" y="11131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70518"/>
            <a:ext cx="342878" cy="34287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4504528" y="364399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82419" y="5601343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7143994" y="4011821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5969166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4289808" y="6345095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6924215" y="-226126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59211" y="255066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73357" y="557592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38454" y="30578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38454" y="596126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 userDrawn="1"/>
        </p:nvSpPr>
        <p:spPr>
          <a:xfrm>
            <a:off x="9778402" y="2553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6293" y="4510523"/>
            <a:ext cx="342878" cy="342878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16553" y="448508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 userDrawn="1"/>
        </p:nvSpPr>
        <p:spPr>
          <a:xfrm>
            <a:off x="9558624" y="-85061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 userDrawn="1"/>
        </p:nvSpPr>
        <p:spPr>
          <a:xfrm>
            <a:off x="9558624" y="5257957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27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 userDrawn="1"/>
        </p:nvSpPr>
        <p:spPr>
          <a:xfrm>
            <a:off x="9558622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 userDrawn="1"/>
        </p:nvSpPr>
        <p:spPr>
          <a:xfrm>
            <a:off x="6924216" y="74238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 userDrawn="1"/>
        </p:nvSpPr>
        <p:spPr>
          <a:xfrm>
            <a:off x="4289808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 userDrawn="1"/>
        </p:nvSpPr>
        <p:spPr>
          <a:xfrm>
            <a:off x="4473357" y="6165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3917"/>
            <a:ext cx="342878" cy="3428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 userDrawn="1"/>
        </p:nvSpPr>
        <p:spPr>
          <a:xfrm>
            <a:off x="7143994" y="1091572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48917"/>
            <a:ext cx="342878" cy="34287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 userDrawn="1"/>
        </p:nvSpPr>
        <p:spPr>
          <a:xfrm>
            <a:off x="9773342" y="57779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2587767"/>
            <a:ext cx="342878" cy="342878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 userDrawn="1"/>
        </p:nvSpPr>
        <p:spPr>
          <a:xfrm>
            <a:off x="9558622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 userDrawn="1"/>
        </p:nvSpPr>
        <p:spPr>
          <a:xfrm>
            <a:off x="6924216" y="3814770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 userDrawn="1"/>
        </p:nvSpPr>
        <p:spPr>
          <a:xfrm>
            <a:off x="4289808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 userDrawn="1"/>
        </p:nvSpPr>
        <p:spPr>
          <a:xfrm>
            <a:off x="4473357" y="368895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5646301"/>
            <a:ext cx="342878" cy="34287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 userDrawn="1"/>
        </p:nvSpPr>
        <p:spPr>
          <a:xfrm>
            <a:off x="7143994" y="416395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6121301"/>
            <a:ext cx="342878" cy="342878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 userDrawn="1"/>
        </p:nvSpPr>
        <p:spPr>
          <a:xfrm>
            <a:off x="9773342" y="3650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5659012"/>
            <a:ext cx="342878" cy="342878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 userDrawn="1"/>
        </p:nvSpPr>
        <p:spPr>
          <a:xfrm>
            <a:off x="4289808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 userDrawn="1"/>
        </p:nvSpPr>
        <p:spPr>
          <a:xfrm>
            <a:off x="6924214" y="-2297689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 userDrawn="1"/>
        </p:nvSpPr>
        <p:spPr>
          <a:xfrm>
            <a:off x="9556752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609586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25347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82145" y="304939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19601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25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097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96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6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19418"/>
            <a:ext cx="10515600" cy="4657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929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52" r:id="rId2"/>
    <p:sldLayoutId id="2147483680" r:id="rId3"/>
    <p:sldLayoutId id="2147483677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76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59" r:id="rId21"/>
    <p:sldLayoutId id="2147483666" r:id="rId22"/>
    <p:sldLayoutId id="2147483690" r:id="rId23"/>
    <p:sldLayoutId id="2147483691" r:id="rId24"/>
    <p:sldLayoutId id="2147483692" r:id="rId25"/>
    <p:sldLayoutId id="2147483655" r:id="rId26"/>
    <p:sldLayoutId id="2147483654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2400"/>
        </a:lnSpc>
        <a:spcBef>
          <a:spcPts val="10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3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19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18.png"/><Relationship Id="rId7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F0AF94-6B72-AB85-DA67-4629821227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8748" y="4684642"/>
            <a:ext cx="5347252" cy="884583"/>
          </a:xfrm>
        </p:spPr>
        <p:txBody>
          <a:bodyPr/>
          <a:lstStyle/>
          <a:p>
            <a:r>
              <a:rPr lang="en-GB"/>
              <a:t>Bring your data into CluedIn as-is, no upfront modelling required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8AF67-1D6F-59BF-B02F-E02ED00920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8748" y="2694746"/>
            <a:ext cx="7969802" cy="1572454"/>
          </a:xfrm>
        </p:spPr>
        <p:txBody>
          <a:bodyPr/>
          <a:lstStyle/>
          <a:p>
            <a:r>
              <a:rPr lang="en-GB" dirty="0"/>
              <a:t>CluedIn Fundamentals: </a:t>
            </a:r>
            <a:r>
              <a:rPr lang="en-US" dirty="0"/>
              <a:t>Ingesting a database table</a:t>
            </a:r>
            <a:endParaRPr lang="en-US" dirty="0">
              <a:cs typeface="Arial"/>
            </a:endParaRPr>
          </a:p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337417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6CA69A5-1718-9759-7B9D-6806533FB6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9442" y="2335213"/>
            <a:ext cx="3943058" cy="971550"/>
          </a:xfrm>
        </p:spPr>
        <p:txBody>
          <a:bodyPr/>
          <a:lstStyle/>
          <a:p>
            <a:r>
              <a:rPr lang="en-US"/>
              <a:t>Training agenda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D2D2AAF-947C-8B8A-79A3-570FB4C479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83107" y="1155700"/>
            <a:ext cx="1570653" cy="1687855"/>
          </a:xfrm>
        </p:spPr>
        <p:txBody>
          <a:bodyPr>
            <a:normAutofit/>
          </a:bodyPr>
          <a:lstStyle/>
          <a:p>
            <a:r>
              <a:rPr lang="en-GB" dirty="0"/>
              <a:t>Continue to implement the training use case</a:t>
            </a:r>
            <a:endParaRPr lang="en-LT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4FD894A-19D0-2225-B4C5-0F9F40B4A2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97253" y="4180952"/>
            <a:ext cx="1570653" cy="1687855"/>
          </a:xfrm>
        </p:spPr>
        <p:txBody>
          <a:bodyPr/>
          <a:lstStyle/>
          <a:p>
            <a:r>
              <a:rPr lang="en-GB" dirty="0"/>
              <a:t>Explore how CluedIn generates golden records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2E86321-567D-23DA-0AAA-64A8D80CC8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62350" y="1662838"/>
            <a:ext cx="1570653" cy="1687855"/>
          </a:xfrm>
        </p:spPr>
        <p:txBody>
          <a:bodyPr/>
          <a:lstStyle/>
          <a:p>
            <a:r>
              <a:rPr lang="en-GB" sz="1800" dirty="0"/>
              <a:t>Ingest a database table to CluedIn</a:t>
            </a:r>
            <a:endParaRPr lang="en-LT" sz="18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59691D2-E896-AE79-5987-A3D5F9C60DB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862350" y="4566294"/>
            <a:ext cx="1570653" cy="1687855"/>
          </a:xfrm>
        </p:spPr>
        <p:txBody>
          <a:bodyPr/>
          <a:lstStyle/>
          <a:p>
            <a:r>
              <a:rPr lang="en-GB" dirty="0"/>
              <a:t>Uncover what’s next in your CluedIn learning journey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7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DEE9F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ople discussing in office">
            <a:extLst>
              <a:ext uri="{FF2B5EF4-FFF2-40B4-BE49-F238E27FC236}">
                <a16:creationId xmlns:a16="http://schemas.microsoft.com/office/drawing/2014/main" id="{C264EC6B-D943-148D-2477-37E1A8494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4" r="14094"/>
          <a:stretch/>
        </p:blipFill>
        <p:spPr>
          <a:xfrm>
            <a:off x="-1" y="0"/>
            <a:ext cx="628033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861A2DA-137C-2427-A9A4-8DCB4CB4EA5F}"/>
              </a:ext>
            </a:extLst>
          </p:cNvPr>
          <p:cNvSpPr/>
          <p:nvPr/>
        </p:nvSpPr>
        <p:spPr>
          <a:xfrm>
            <a:off x="0" y="2725242"/>
            <a:ext cx="6280337" cy="4149212"/>
          </a:xfrm>
          <a:prstGeom prst="rect">
            <a:avLst/>
          </a:prstGeom>
          <a:gradFill>
            <a:gsLst>
              <a:gs pos="8000">
                <a:schemeClr val="bg2">
                  <a:lumMod val="10000"/>
                  <a:alpha val="87844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B57D3C5-E90D-085D-39B2-0A6C648A1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30499"/>
            <a:ext cx="3276600" cy="1746464"/>
          </a:xfrm>
        </p:spPr>
        <p:txBody>
          <a:bodyPr>
            <a:normAutofit/>
          </a:bodyPr>
          <a:lstStyle/>
          <a:p>
            <a:r>
              <a:rPr lang="en-US" sz="4400" b="1">
                <a:solidFill>
                  <a:schemeClr val="bg1"/>
                </a:solidFill>
              </a:rPr>
              <a:t>Practical use case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A76BD81-FE70-1B0B-ACFA-B360381B2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432" y="2291787"/>
            <a:ext cx="4619368" cy="4463910"/>
          </a:xfrm>
        </p:spPr>
        <p:txBody>
          <a:bodyPr>
            <a:normAutofit/>
          </a:bodyPr>
          <a:lstStyle/>
          <a:p>
            <a:pPr marL="0" indent="0" algn="l">
              <a:spcAft>
                <a:spcPts val="1200"/>
              </a:spcAft>
              <a:buNone/>
            </a:pPr>
            <a:r>
              <a:rPr lang="en-GB" sz="1600" b="1" i="0" dirty="0">
                <a:effectLst/>
                <a:latin typeface="Arial"/>
                <a:cs typeface="Arial"/>
              </a:rPr>
              <a:t>Creating a single source of truth for customer data by integrating information from two primary systems:</a:t>
            </a:r>
            <a:endParaRPr lang="en-GB" sz="1600" b="1" dirty="0">
              <a:latin typeface="Arial"/>
              <a:cs typeface="Arial"/>
            </a:endParaRPr>
          </a:p>
          <a:p>
            <a:pPr marL="0" indent="0" algn="l">
              <a:spcBef>
                <a:spcPts val="300"/>
              </a:spcBef>
              <a:spcAft>
                <a:spcPts val="1200"/>
              </a:spcAft>
              <a:buNone/>
            </a:pPr>
            <a:endParaRPr lang="en-GB" sz="1600" dirty="0">
              <a:latin typeface="Arial"/>
              <a:cs typeface="Arial"/>
            </a:endParaRPr>
          </a:p>
          <a:p>
            <a:pPr marL="0" indent="0" algn="l">
              <a:spcBef>
                <a:spcPts val="300"/>
              </a:spcBef>
              <a:spcAft>
                <a:spcPts val="1200"/>
              </a:spcAft>
              <a:buNone/>
            </a:pPr>
            <a:endParaRPr lang="en-GB" sz="1600" dirty="0">
              <a:latin typeface="Arial"/>
              <a:cs typeface="Arial"/>
            </a:endParaRPr>
          </a:p>
          <a:p>
            <a:pPr marL="0" indent="0" algn="l">
              <a:spcBef>
                <a:spcPts val="300"/>
              </a:spcBef>
              <a:spcAft>
                <a:spcPts val="1200"/>
              </a:spcAft>
              <a:buNone/>
            </a:pPr>
            <a:endParaRPr lang="en-GB" sz="1600" b="0" i="0" dirty="0">
              <a:effectLst/>
              <a:latin typeface="Arial"/>
              <a:cs typeface="Arial"/>
            </a:endParaRPr>
          </a:p>
          <a:p>
            <a:pPr marL="0" indent="0" algn="l">
              <a:spcBef>
                <a:spcPts val="300"/>
              </a:spcBef>
              <a:spcAft>
                <a:spcPts val="1200"/>
              </a:spcAft>
              <a:buNone/>
            </a:pPr>
            <a:endParaRPr lang="en-GB" sz="1600" b="0" i="0" dirty="0">
              <a:effectLst/>
              <a:latin typeface="Arial"/>
              <a:cs typeface="Arial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4859F7-C61B-F7A6-3652-F4446E3DF29D}"/>
              </a:ext>
            </a:extLst>
          </p:cNvPr>
          <p:cNvSpPr/>
          <p:nvPr/>
        </p:nvSpPr>
        <p:spPr>
          <a:xfrm>
            <a:off x="6875363" y="3428999"/>
            <a:ext cx="1726925" cy="1726925"/>
          </a:xfrm>
          <a:prstGeom prst="roundRect">
            <a:avLst>
              <a:gd name="adj" fmla="val 289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/>
                </a:solidFill>
              </a:rPr>
              <a:t>CRM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476E7AC-C778-C51E-38E0-892F4CD2F178}"/>
              </a:ext>
            </a:extLst>
          </p:cNvPr>
          <p:cNvSpPr/>
          <p:nvPr/>
        </p:nvSpPr>
        <p:spPr>
          <a:xfrm>
            <a:off x="8803563" y="3428999"/>
            <a:ext cx="1726925" cy="1726925"/>
          </a:xfrm>
          <a:prstGeom prst="roundRect">
            <a:avLst>
              <a:gd name="adj" fmla="val 2895"/>
            </a:avLst>
          </a:prstGeom>
          <a:solidFill>
            <a:srgbClr val="13F0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/>
                </a:solidFill>
              </a:rPr>
              <a:t>ERP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6531310-C342-CDC1-1250-936B34EDFE41}"/>
              </a:ext>
            </a:extLst>
          </p:cNvPr>
          <p:cNvGrpSpPr/>
          <p:nvPr/>
        </p:nvGrpSpPr>
        <p:grpSpPr>
          <a:xfrm>
            <a:off x="5599301" y="6045018"/>
            <a:ext cx="850294" cy="829436"/>
            <a:chOff x="5599301" y="6045018"/>
            <a:chExt cx="850294" cy="82943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C09A082-5650-FBED-AEF3-B4077037B624}"/>
                </a:ext>
              </a:extLst>
            </p:cNvPr>
            <p:cNvSpPr/>
            <p:nvPr/>
          </p:nvSpPr>
          <p:spPr>
            <a:xfrm>
              <a:off x="5599301" y="6193417"/>
              <a:ext cx="681037" cy="6810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97EAC18-1B8A-E16F-8C84-EF441DB578C8}"/>
                </a:ext>
              </a:extLst>
            </p:cNvPr>
            <p:cNvGrpSpPr/>
            <p:nvPr/>
          </p:nvGrpSpPr>
          <p:grpSpPr>
            <a:xfrm rot="2700000">
              <a:off x="5666337" y="6035611"/>
              <a:ext cx="773851" cy="792665"/>
              <a:chOff x="7900738" y="1085921"/>
              <a:chExt cx="903418" cy="925382"/>
            </a:xfrm>
          </p:grpSpPr>
          <p:pic>
            <p:nvPicPr>
              <p:cNvPr id="17" name="Graphic 16" descr="Caret Up with solid fill">
                <a:extLst>
                  <a:ext uri="{FF2B5EF4-FFF2-40B4-BE49-F238E27FC236}">
                    <a16:creationId xmlns:a16="http://schemas.microsoft.com/office/drawing/2014/main" id="{0856F3C4-E840-5E67-D4CB-5B4E5580DD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900738" y="1085921"/>
                <a:ext cx="903418" cy="925382"/>
              </a:xfrm>
              <a:prstGeom prst="rect">
                <a:avLst/>
              </a:prstGeom>
            </p:spPr>
          </p:pic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1F1C2045-DB9A-6ECB-007C-711479DEF86B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59552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9C3D46C-1825-0BA8-B2D5-C0B9CF36AC33}"/>
              </a:ext>
            </a:extLst>
          </p:cNvPr>
          <p:cNvSpPr/>
          <p:nvPr/>
        </p:nvSpPr>
        <p:spPr>
          <a:xfrm>
            <a:off x="0" y="0"/>
            <a:ext cx="6280337" cy="6874454"/>
          </a:xfrm>
          <a:prstGeom prst="rect">
            <a:avLst/>
          </a:prstGeom>
          <a:solidFill>
            <a:srgbClr val="F3F3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3B532DA-C268-F9F6-943C-228DE689CF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524" t="6909" r="1069" b="-142"/>
          <a:stretch>
            <a:fillRect/>
          </a:stretch>
        </p:blipFill>
        <p:spPr>
          <a:xfrm>
            <a:off x="260106" y="321261"/>
            <a:ext cx="5768589" cy="6398088"/>
          </a:xfrm>
          <a:prstGeom prst="rect">
            <a:avLst/>
          </a:prstGeom>
        </p:spPr>
      </p:pic>
      <p:sp>
        <p:nvSpPr>
          <p:cNvPr id="24" name="Rectangle: Rounded Corners 14">
            <a:extLst>
              <a:ext uri="{FF2B5EF4-FFF2-40B4-BE49-F238E27FC236}">
                <a16:creationId xmlns:a16="http://schemas.microsoft.com/office/drawing/2014/main" id="{03DE1F11-17D9-E450-3284-9596F03F8E1F}"/>
              </a:ext>
            </a:extLst>
          </p:cNvPr>
          <p:cNvSpPr/>
          <p:nvPr/>
        </p:nvSpPr>
        <p:spPr>
          <a:xfrm>
            <a:off x="6838905" y="3631316"/>
            <a:ext cx="4083096" cy="683424"/>
          </a:xfrm>
          <a:prstGeom prst="roundRect">
            <a:avLst>
              <a:gd name="adj" fmla="val 7703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25" name="Rectangle: Rounded Corners 14">
            <a:extLst>
              <a:ext uri="{FF2B5EF4-FFF2-40B4-BE49-F238E27FC236}">
                <a16:creationId xmlns:a16="http://schemas.microsoft.com/office/drawing/2014/main" id="{B845AB54-1F83-BA3C-B299-A6C487866BA2}"/>
              </a:ext>
            </a:extLst>
          </p:cNvPr>
          <p:cNvSpPr/>
          <p:nvPr/>
        </p:nvSpPr>
        <p:spPr>
          <a:xfrm>
            <a:off x="6838905" y="4483502"/>
            <a:ext cx="4083096" cy="683424"/>
          </a:xfrm>
          <a:prstGeom prst="roundRect">
            <a:avLst>
              <a:gd name="adj" fmla="val 7703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12965-5E0D-12F4-5810-F6D4E813E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887" y="1976695"/>
            <a:ext cx="4178113" cy="6834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l">
              <a:lnSpc>
                <a:spcPct val="100000"/>
              </a:lnSpc>
              <a:spcAft>
                <a:spcPts val="1200"/>
              </a:spcAft>
              <a:buNone/>
            </a:pPr>
            <a:r>
              <a:rPr lang="en-GB" sz="1600" b="0" i="0" dirty="0">
                <a:effectLst/>
                <a:latin typeface="Arial"/>
                <a:cs typeface="Arial"/>
              </a:rPr>
              <a:t>The process of ingesting a database table into CluedIn consists of four simple steps:</a:t>
            </a: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EB07BB-CA4E-763F-F5F6-7C1C2EA10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06D135-D837-7577-C6FB-CE0E64C91D7A}"/>
              </a:ext>
            </a:extLst>
          </p:cNvPr>
          <p:cNvSpPr/>
          <p:nvPr/>
        </p:nvSpPr>
        <p:spPr>
          <a:xfrm>
            <a:off x="-2322" y="1701558"/>
            <a:ext cx="6297313" cy="5172896"/>
          </a:xfrm>
          <a:prstGeom prst="rect">
            <a:avLst/>
          </a:prstGeom>
          <a:gradFill>
            <a:gsLst>
              <a:gs pos="8000">
                <a:schemeClr val="bg2">
                  <a:lumMod val="10000"/>
                  <a:alpha val="87844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6104F411-9F02-8256-1461-F533E2453443}"/>
              </a:ext>
            </a:extLst>
          </p:cNvPr>
          <p:cNvSpPr txBox="1">
            <a:spLocks/>
          </p:cNvSpPr>
          <p:nvPr/>
        </p:nvSpPr>
        <p:spPr>
          <a:xfrm>
            <a:off x="670938" y="4181474"/>
            <a:ext cx="5105401" cy="2011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bg1"/>
                </a:solidFill>
              </a:rPr>
              <a:t>How to ingest a database table into CluedIn?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D5F1253-D2E0-598B-1251-91BDB16F1587}"/>
              </a:ext>
            </a:extLst>
          </p:cNvPr>
          <p:cNvGrpSpPr/>
          <p:nvPr/>
        </p:nvGrpSpPr>
        <p:grpSpPr>
          <a:xfrm>
            <a:off x="5599301" y="6045018"/>
            <a:ext cx="850294" cy="829436"/>
            <a:chOff x="5599301" y="6045018"/>
            <a:chExt cx="850294" cy="8294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51D568-C711-0919-B822-B117CB20BDB6}"/>
                </a:ext>
              </a:extLst>
            </p:cNvPr>
            <p:cNvSpPr/>
            <p:nvPr/>
          </p:nvSpPr>
          <p:spPr>
            <a:xfrm>
              <a:off x="5599301" y="6193417"/>
              <a:ext cx="681037" cy="6810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42D8E97-6993-CC28-5A54-98741E3FD551}"/>
                </a:ext>
              </a:extLst>
            </p:cNvPr>
            <p:cNvGrpSpPr/>
            <p:nvPr/>
          </p:nvGrpSpPr>
          <p:grpSpPr>
            <a:xfrm rot="2700000">
              <a:off x="5666337" y="6035611"/>
              <a:ext cx="773851" cy="792665"/>
              <a:chOff x="7900738" y="1085921"/>
              <a:chExt cx="903418" cy="925382"/>
            </a:xfrm>
          </p:grpSpPr>
          <p:pic>
            <p:nvPicPr>
              <p:cNvPr id="11" name="Graphic 10" descr="Caret Up with solid fill">
                <a:extLst>
                  <a:ext uri="{FF2B5EF4-FFF2-40B4-BE49-F238E27FC236}">
                    <a16:creationId xmlns:a16="http://schemas.microsoft.com/office/drawing/2014/main" id="{5681425D-FE73-CFDE-E9F2-E778711285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900738" y="1085921"/>
                <a:ext cx="903418" cy="925382"/>
              </a:xfrm>
              <a:prstGeom prst="rect">
                <a:avLst/>
              </a:prstGeom>
            </p:spPr>
          </p:pic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A705B58F-70EB-9FB3-788E-EB3D6151AF39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Rectangle: Rounded Corners 14">
            <a:extLst>
              <a:ext uri="{FF2B5EF4-FFF2-40B4-BE49-F238E27FC236}">
                <a16:creationId xmlns:a16="http://schemas.microsoft.com/office/drawing/2014/main" id="{95546DC7-C738-26FE-4577-D421750CA3A3}"/>
              </a:ext>
            </a:extLst>
          </p:cNvPr>
          <p:cNvSpPr/>
          <p:nvPr/>
        </p:nvSpPr>
        <p:spPr>
          <a:xfrm>
            <a:off x="6838905" y="2804005"/>
            <a:ext cx="4083096" cy="683424"/>
          </a:xfrm>
          <a:prstGeom prst="roundRect">
            <a:avLst>
              <a:gd name="adj" fmla="val 7703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F9727A-EE8D-ABDB-8694-DB5874B45515}"/>
              </a:ext>
            </a:extLst>
          </p:cNvPr>
          <p:cNvSpPr txBox="1"/>
          <p:nvPr/>
        </p:nvSpPr>
        <p:spPr>
          <a:xfrm>
            <a:off x="7614194" y="2976440"/>
            <a:ext cx="31554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Configure database connection</a:t>
            </a:r>
            <a:endParaRPr lang="en-LT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77EFD07-83D9-3475-155A-8572FB5A296F}"/>
              </a:ext>
            </a:extLst>
          </p:cNvPr>
          <p:cNvSpPr txBox="1"/>
          <p:nvPr/>
        </p:nvSpPr>
        <p:spPr>
          <a:xfrm>
            <a:off x="7614195" y="3786434"/>
            <a:ext cx="31854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Select a database table to import</a:t>
            </a:r>
            <a:endParaRPr lang="en-LT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492DA0-32EE-6FA5-BA3E-776D48E816D8}"/>
              </a:ext>
            </a:extLst>
          </p:cNvPr>
          <p:cNvSpPr txBox="1"/>
          <p:nvPr/>
        </p:nvSpPr>
        <p:spPr>
          <a:xfrm>
            <a:off x="7614194" y="4671578"/>
            <a:ext cx="1821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T" sz="1600" dirty="0"/>
              <a:t>Create mapping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DCC7748-0339-FB97-218E-78EAACBD7F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727" y="4558682"/>
            <a:ext cx="498626" cy="575338"/>
          </a:xfrm>
          <a:prstGeom prst="rect">
            <a:avLst/>
          </a:prstGeom>
        </p:spPr>
      </p:pic>
      <p:sp>
        <p:nvSpPr>
          <p:cNvPr id="2" name="Rectangle: Rounded Corners 14">
            <a:extLst>
              <a:ext uri="{FF2B5EF4-FFF2-40B4-BE49-F238E27FC236}">
                <a16:creationId xmlns:a16="http://schemas.microsoft.com/office/drawing/2014/main" id="{57A01E9B-B883-44C0-EA28-73B146BAF313}"/>
              </a:ext>
            </a:extLst>
          </p:cNvPr>
          <p:cNvSpPr/>
          <p:nvPr/>
        </p:nvSpPr>
        <p:spPr>
          <a:xfrm>
            <a:off x="6838904" y="5335688"/>
            <a:ext cx="4083096" cy="683424"/>
          </a:xfrm>
          <a:prstGeom prst="roundRect">
            <a:avLst>
              <a:gd name="adj" fmla="val 7703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386F4B-9847-7814-2CFA-0808B049ABA2}"/>
              </a:ext>
            </a:extLst>
          </p:cNvPr>
          <p:cNvSpPr txBox="1"/>
          <p:nvPr/>
        </p:nvSpPr>
        <p:spPr>
          <a:xfrm>
            <a:off x="7614194" y="5523764"/>
            <a:ext cx="1382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600"/>
              <a:t>Process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CEF2F3-8F0F-F03A-40D8-53574A103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4907" y="5507690"/>
            <a:ext cx="370702" cy="370702"/>
          </a:xfrm>
          <a:prstGeom prst="rect">
            <a:avLst/>
          </a:prstGeom>
        </p:spPr>
      </p:pic>
      <p:pic>
        <p:nvPicPr>
          <p:cNvPr id="21" name="Picture 20" descr="A blue and black gear&#10;&#10;AI-generated content may be incorrect.">
            <a:extLst>
              <a:ext uri="{FF2B5EF4-FFF2-40B4-BE49-F238E27FC236}">
                <a16:creationId xmlns:a16="http://schemas.microsoft.com/office/drawing/2014/main" id="{B8E83C48-A09E-B338-5216-3059FDF6B5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0945" y="2962805"/>
            <a:ext cx="370702" cy="3707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392845F-CA88-444E-A934-640A9C67B2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75267" y="3811496"/>
            <a:ext cx="428843" cy="41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456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5F3B98-A492-145C-CA32-98C2E59575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2"/>
            <a:ext cx="10193338" cy="1708257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DEMO:</a:t>
            </a:r>
            <a:r>
              <a:rPr lang="en-US" dirty="0"/>
              <a:t> Ingesting ERP customer data </a:t>
            </a:r>
          </a:p>
          <a:p>
            <a:pPr>
              <a:lnSpc>
                <a:spcPct val="100000"/>
              </a:lnSpc>
            </a:pPr>
            <a:r>
              <a:rPr lang="en-US" dirty="0"/>
              <a:t>from a database table</a:t>
            </a:r>
            <a:endParaRPr lang="en-US" dirty="0"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E7B15-EDA3-03B0-4B66-806DA64747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30574" y="6033189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8BBBB-F1DC-ACAE-DA85-FEB7C9BD6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: Rounded Corners 14">
            <a:extLst>
              <a:ext uri="{FF2B5EF4-FFF2-40B4-BE49-F238E27FC236}">
                <a16:creationId xmlns:a16="http://schemas.microsoft.com/office/drawing/2014/main" id="{304FA82A-78D9-F247-A554-C3FAF019014A}"/>
              </a:ext>
            </a:extLst>
          </p:cNvPr>
          <p:cNvSpPr/>
          <p:nvPr/>
        </p:nvSpPr>
        <p:spPr>
          <a:xfrm>
            <a:off x="4187687" y="4954731"/>
            <a:ext cx="6662530" cy="1393059"/>
          </a:xfrm>
          <a:prstGeom prst="roundRect">
            <a:avLst>
              <a:gd name="adj" fmla="val 7703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F53FA-01D7-87B8-98F5-0C9F5DB91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7687" y="805823"/>
            <a:ext cx="6662530" cy="971306"/>
          </a:xfrm>
        </p:spPr>
        <p:txBody>
          <a:bodyPr>
            <a:normAutofit/>
          </a:bodyPr>
          <a:lstStyle/>
          <a:p>
            <a:r>
              <a:rPr lang="en-US" sz="3600"/>
              <a:t>Demo 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6ECEA1-BC96-5D01-C9BA-7BF59DBA1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6</a:t>
            </a:fld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BA32F04-92C0-29E8-DC93-EEEEA24A4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7687" y="1777129"/>
            <a:ext cx="6662530" cy="1734697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r>
              <a:rPr lang="en-US" sz="1600" b="1" dirty="0"/>
              <a:t>You’ve seen how to: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600" dirty="0"/>
              <a:t>Connect to a database and import a database table into CluedIn 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600" dirty="0"/>
              <a:t>Map original fields to standardized fields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600" dirty="0"/>
              <a:t>Process the data to generate golden records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4F0D8A5-AF5C-EEB6-D5E4-29748933BD71}"/>
              </a:ext>
            </a:extLst>
          </p:cNvPr>
          <p:cNvSpPr txBox="1">
            <a:spLocks/>
          </p:cNvSpPr>
          <p:nvPr/>
        </p:nvSpPr>
        <p:spPr>
          <a:xfrm>
            <a:off x="4187687" y="3673047"/>
            <a:ext cx="6662530" cy="971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1"/>
              </a:buClr>
              <a:buFont typeface="Arial" panose="020B0604020202020204" pitchFamily="34" charset="0"/>
              <a:buNone/>
            </a:pPr>
            <a:r>
              <a:rPr lang="en-US" sz="1600" b="1" dirty="0"/>
              <a:t>Outcome:</a:t>
            </a:r>
          </a:p>
          <a:p>
            <a:pPr>
              <a:buClr>
                <a:schemeClr val="tx1"/>
              </a:buClr>
            </a:pPr>
            <a:r>
              <a:rPr lang="en-US" sz="1600" dirty="0"/>
              <a:t>Initial golden records created from the ERP system.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A96BE5A-2369-DA98-6C28-BAD57A58F2FF}"/>
              </a:ext>
            </a:extLst>
          </p:cNvPr>
          <p:cNvSpPr txBox="1">
            <a:spLocks/>
          </p:cNvSpPr>
          <p:nvPr/>
        </p:nvSpPr>
        <p:spPr>
          <a:xfrm>
            <a:off x="4384029" y="5050012"/>
            <a:ext cx="5314121" cy="1202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/>
              <a:t>Next step:</a:t>
            </a:r>
          </a:p>
          <a:p>
            <a:pPr marL="0" indent="0">
              <a:buNone/>
            </a:pPr>
            <a:r>
              <a:rPr lang="en-US" sz="1600" dirty="0"/>
              <a:t>Pause the video and import a database table into CluedIn to replicate the process.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69C941-6ECA-AFF7-F042-DAE1503E990D}"/>
              </a:ext>
            </a:extLst>
          </p:cNvPr>
          <p:cNvGrpSpPr/>
          <p:nvPr/>
        </p:nvGrpSpPr>
        <p:grpSpPr>
          <a:xfrm>
            <a:off x="10267118" y="5651259"/>
            <a:ext cx="556594" cy="542941"/>
            <a:chOff x="5599301" y="6045018"/>
            <a:chExt cx="850294" cy="82943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0F45B92-7594-EE7D-F0C1-A5EB93ECC8CE}"/>
                </a:ext>
              </a:extLst>
            </p:cNvPr>
            <p:cNvSpPr/>
            <p:nvPr/>
          </p:nvSpPr>
          <p:spPr>
            <a:xfrm>
              <a:off x="5599301" y="6193417"/>
              <a:ext cx="681037" cy="6810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AB21768-0585-2F9E-D2A0-C9B767FE3932}"/>
                </a:ext>
              </a:extLst>
            </p:cNvPr>
            <p:cNvGrpSpPr/>
            <p:nvPr/>
          </p:nvGrpSpPr>
          <p:grpSpPr>
            <a:xfrm rot="2700000">
              <a:off x="5666337" y="6035611"/>
              <a:ext cx="773851" cy="792665"/>
              <a:chOff x="7900738" y="1085921"/>
              <a:chExt cx="903418" cy="925382"/>
            </a:xfrm>
          </p:grpSpPr>
          <p:pic>
            <p:nvPicPr>
              <p:cNvPr id="25" name="Graphic 24" descr="Caret Up with solid fill">
                <a:extLst>
                  <a:ext uri="{FF2B5EF4-FFF2-40B4-BE49-F238E27FC236}">
                    <a16:creationId xmlns:a16="http://schemas.microsoft.com/office/drawing/2014/main" id="{4E8FDAFD-C1DE-50CF-2112-82017E69C2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900738" y="1085921"/>
                <a:ext cx="903418" cy="925382"/>
              </a:xfrm>
              <a:prstGeom prst="rect">
                <a:avLst/>
              </a:prstGeom>
            </p:spPr>
          </p:pic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8D9A70D-23A8-7FF6-CF30-033AC9CEF40E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20675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DEE9F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D214CA6-3F3D-E690-735C-04C51E920D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12" t="4701" r="38683" b="-160"/>
          <a:stretch>
            <a:fillRect/>
          </a:stretch>
        </p:blipFill>
        <p:spPr>
          <a:xfrm>
            <a:off x="-1354" y="-4884"/>
            <a:ext cx="6285040" cy="675175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BD1F56D-1908-1F1A-8ABF-A9B4FDA78E45}"/>
              </a:ext>
            </a:extLst>
          </p:cNvPr>
          <p:cNvSpPr/>
          <p:nvPr/>
        </p:nvSpPr>
        <p:spPr>
          <a:xfrm>
            <a:off x="0" y="1487055"/>
            <a:ext cx="6280337" cy="5387399"/>
          </a:xfrm>
          <a:prstGeom prst="rect">
            <a:avLst/>
          </a:prstGeom>
          <a:gradFill>
            <a:gsLst>
              <a:gs pos="8000">
                <a:schemeClr val="bg2">
                  <a:lumMod val="10000"/>
                  <a:alpha val="87844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ABD97717-C695-C8A4-D547-B468FB4B7A2A}"/>
              </a:ext>
            </a:extLst>
          </p:cNvPr>
          <p:cNvSpPr txBox="1">
            <a:spLocks/>
          </p:cNvSpPr>
          <p:nvPr/>
        </p:nvSpPr>
        <p:spPr>
          <a:xfrm>
            <a:off x="838200" y="4430499"/>
            <a:ext cx="3680012" cy="17464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>
                <a:solidFill>
                  <a:schemeClr val="bg1"/>
                </a:solidFill>
              </a:rPr>
              <a:t>What’s next?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378DE-16A3-3C75-34F8-8524084D1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7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DEED561-DD70-8641-7D67-ABFB3191C9A5}"/>
              </a:ext>
            </a:extLst>
          </p:cNvPr>
          <p:cNvGrpSpPr/>
          <p:nvPr/>
        </p:nvGrpSpPr>
        <p:grpSpPr>
          <a:xfrm>
            <a:off x="5599301" y="6045018"/>
            <a:ext cx="850294" cy="829436"/>
            <a:chOff x="5599301" y="6045018"/>
            <a:chExt cx="850294" cy="8294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A6C52D6-42A7-8469-F56F-25B9D7B29958}"/>
                </a:ext>
              </a:extLst>
            </p:cNvPr>
            <p:cNvSpPr/>
            <p:nvPr/>
          </p:nvSpPr>
          <p:spPr>
            <a:xfrm>
              <a:off x="5599301" y="6193417"/>
              <a:ext cx="681037" cy="6810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C6D6FF9-CF08-027A-EFB1-FBF46C13081D}"/>
                </a:ext>
              </a:extLst>
            </p:cNvPr>
            <p:cNvGrpSpPr/>
            <p:nvPr/>
          </p:nvGrpSpPr>
          <p:grpSpPr>
            <a:xfrm rot="2700000">
              <a:off x="5666337" y="6035611"/>
              <a:ext cx="773851" cy="792665"/>
              <a:chOff x="7900738" y="1085921"/>
              <a:chExt cx="903418" cy="925382"/>
            </a:xfrm>
          </p:grpSpPr>
          <p:pic>
            <p:nvPicPr>
              <p:cNvPr id="11" name="Graphic 10" descr="Caret Up with solid fill">
                <a:extLst>
                  <a:ext uri="{FF2B5EF4-FFF2-40B4-BE49-F238E27FC236}">
                    <a16:creationId xmlns:a16="http://schemas.microsoft.com/office/drawing/2014/main" id="{0695AC43-0124-9ECE-BA23-485E7088E6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900738" y="1085921"/>
                <a:ext cx="903418" cy="925382"/>
              </a:xfrm>
              <a:prstGeom prst="rect">
                <a:avLst/>
              </a:prstGeom>
            </p:spPr>
          </p:pic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E94A9BD-7F4E-B441-34DA-85B7DAC7EE6A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C65B3FF-8DEF-8168-1139-E6282600D692}"/>
              </a:ext>
            </a:extLst>
          </p:cNvPr>
          <p:cNvSpPr/>
          <p:nvPr/>
        </p:nvSpPr>
        <p:spPr>
          <a:xfrm>
            <a:off x="5499414" y="2185217"/>
            <a:ext cx="5854385" cy="1386461"/>
          </a:xfrm>
          <a:prstGeom prst="roundRect">
            <a:avLst>
              <a:gd name="adj" fmla="val 2895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2800" b="1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1DF59-2442-4A4A-2BE4-7B0836292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3948" y="2489634"/>
            <a:ext cx="4019668" cy="8527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Learn more about data ingestion in our documentation portal.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491743E-251D-F640-2AFB-392DE073CF27}"/>
              </a:ext>
            </a:extLst>
          </p:cNvPr>
          <p:cNvSpPr/>
          <p:nvPr/>
        </p:nvSpPr>
        <p:spPr>
          <a:xfrm>
            <a:off x="5499414" y="3739608"/>
            <a:ext cx="5854385" cy="1386461"/>
          </a:xfrm>
          <a:prstGeom prst="roundRect">
            <a:avLst>
              <a:gd name="adj" fmla="val 289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2800" b="1">
              <a:solidFill>
                <a:schemeClr val="tx1"/>
              </a:solidFill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F621668-CA3D-187F-EF69-747ECDBF4A69}"/>
              </a:ext>
            </a:extLst>
          </p:cNvPr>
          <p:cNvSpPr txBox="1">
            <a:spLocks/>
          </p:cNvSpPr>
          <p:nvPr/>
        </p:nvSpPr>
        <p:spPr>
          <a:xfrm>
            <a:off x="6693948" y="4084718"/>
            <a:ext cx="4507452" cy="8527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b="1" dirty="0">
                <a:highlight>
                  <a:srgbClr val="2EF2A2"/>
                </a:highlight>
              </a:rPr>
              <a:t>Next session:</a:t>
            </a:r>
            <a:r>
              <a:rPr lang="en-GB" sz="2000" b="1" dirty="0"/>
              <a:t> </a:t>
            </a:r>
            <a:r>
              <a:rPr lang="en-GB" sz="2000" dirty="0"/>
              <a:t>Merging duplicate records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27" name="Graphic 26" descr="Information with solid fill">
            <a:extLst>
              <a:ext uri="{FF2B5EF4-FFF2-40B4-BE49-F238E27FC236}">
                <a16:creationId xmlns:a16="http://schemas.microsoft.com/office/drawing/2014/main" id="{F5DF31FC-A354-0BF5-4EBE-F761F184F8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5572" y="2558019"/>
            <a:ext cx="640855" cy="640855"/>
          </a:xfrm>
          <a:prstGeom prst="rect">
            <a:avLst/>
          </a:prstGeom>
        </p:spPr>
      </p:pic>
      <p:pic>
        <p:nvPicPr>
          <p:cNvPr id="29" name="Graphic 28" descr="End with solid fill">
            <a:extLst>
              <a:ext uri="{FF2B5EF4-FFF2-40B4-BE49-F238E27FC236}">
                <a16:creationId xmlns:a16="http://schemas.microsoft.com/office/drawing/2014/main" id="{62354DC0-9A7C-7339-01FD-1360D1FB559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75572" y="4084718"/>
            <a:ext cx="777627" cy="77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49811"/>
      </p:ext>
    </p:extLst>
  </p:cSld>
  <p:clrMapOvr>
    <a:masterClrMapping/>
  </p:clrMapOvr>
</p:sld>
</file>

<file path=ppt/theme/theme1.xml><?xml version="1.0" encoding="utf-8"?>
<a:theme xmlns:a="http://schemas.openxmlformats.org/drawingml/2006/main" name="CluedIn-Training-Template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raining-Template" id="{4AB2BF91-4B3B-42C1-80D3-522EA1E16EF3}" vid="{39B73A42-8235-443F-B85A-81DD6BCA18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2C11FCD8DC8749ABDD709345942B36" ma:contentTypeVersion="19" ma:contentTypeDescription="Create a new document." ma:contentTypeScope="" ma:versionID="a8b376356d2ec6f0d6848a058e923152">
  <xsd:schema xmlns:xsd="http://www.w3.org/2001/XMLSchema" xmlns:xs="http://www.w3.org/2001/XMLSchema" xmlns:p="http://schemas.microsoft.com/office/2006/metadata/properties" xmlns:ns2="a34941db-1617-495b-b0ef-3e2b3c180289" xmlns:ns3="2132f155-a075-45b1-b535-0b465d57d705" targetNamespace="http://schemas.microsoft.com/office/2006/metadata/properties" ma:root="true" ma:fieldsID="8eeee10a6c44effd0d01505e031cad7a" ns2:_="" ns3:_="">
    <xsd:import namespace="a34941db-1617-495b-b0ef-3e2b3c180289"/>
    <xsd:import namespace="2132f155-a075-45b1-b535-0b465d57d70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4941db-1617-495b-b0ef-3e2b3c18028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1d5670bf-ee23-407e-abc1-4d47340abb6e}" ma:internalName="TaxCatchAll" ma:showField="CatchAllData" ma:web="a34941db-1617-495b-b0ef-3e2b3c18028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32f155-a075-45b1-b535-0b465d57d7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faa89a57-4440-4432-b699-411a4b5ec3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132f155-a075-45b1-b535-0b465d57d705">
      <Terms xmlns="http://schemas.microsoft.com/office/infopath/2007/PartnerControls"/>
    </lcf76f155ced4ddcb4097134ff3c332f>
    <TaxCatchAll xmlns="a34941db-1617-495b-b0ef-3e2b3c180289" xsi:nil="true"/>
    <SharedWithUsers xmlns="a34941db-1617-495b-b0ef-3e2b3c180289">
      <UserInfo>
        <DisplayName>Natasha Scott</DisplayName>
        <AccountId>372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A68B81-13F1-4DD9-A768-3A0E36A46B39}">
  <ds:schemaRefs>
    <ds:schemaRef ds:uri="2132f155-a075-45b1-b535-0b465d57d705"/>
    <ds:schemaRef ds:uri="a34941db-1617-495b-b0ef-3e2b3c18028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B832D56-4360-43C7-9FF2-B742F501B18F}">
  <ds:schemaRefs>
    <ds:schemaRef ds:uri="a34941db-1617-495b-b0ef-3e2b3c180289"/>
    <ds:schemaRef ds:uri="http://schemas.microsoft.com/office/2006/metadata/properties"/>
    <ds:schemaRef ds:uri="http://schemas.microsoft.com/office/2006/documentManagement/types"/>
    <ds:schemaRef ds:uri="2132f155-a075-45b1-b535-0b465d57d705"/>
    <ds:schemaRef ds:uri="http://purl.org/dc/elements/1.1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DFB0A7F-F790-42B0-825E-72D150DC58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CluedIn-Training-Template</Template>
  <TotalTime>303</TotalTime>
  <Words>200</Words>
  <Application>Microsoft Macintosh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Open Sans bold</vt:lpstr>
      <vt:lpstr>CluedIn-Training-Template</vt:lpstr>
      <vt:lpstr>PowerPoint Presentation</vt:lpstr>
      <vt:lpstr>PowerPoint Presentation</vt:lpstr>
      <vt:lpstr>Practical use case</vt:lpstr>
      <vt:lpstr>PowerPoint Presentation</vt:lpstr>
      <vt:lpstr>PowerPoint Presentation</vt:lpstr>
      <vt:lpstr>Demo 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Simona Girončikienė</dc:creator>
  <cp:lastModifiedBy>Simona Girončikienė</cp:lastModifiedBy>
  <cp:revision>31</cp:revision>
  <dcterms:created xsi:type="dcterms:W3CDTF">2022-06-22T13:00:19Z</dcterms:created>
  <dcterms:modified xsi:type="dcterms:W3CDTF">2025-05-23T12:13:46Z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0x010100042C11FCD8DC8749ABDD709345942B36</vt:lpwstr>
  </property>
  <property fmtid="{D5CDD505-2E9C-101B-9397-08002B2CF9AE}" pid="3" name="MediaServiceImageTags">
    <vt:lpwstr/>
  </property>
</Properties>
</file>

<file path=docProps/thumbnail.jpeg>
</file>